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66" r:id="rId6"/>
    <p:sldMasterId id="2147483670" r:id="rId7"/>
    <p:sldMasterId id="2147483673" r:id="rId8"/>
    <p:sldMasterId id="2147483675" r:id="rId9"/>
    <p:sldMasterId id="2147483691" r:id="rId10"/>
    <p:sldMasterId id="2147483695" r:id="rId11"/>
    <p:sldMasterId id="2147483693" r:id="rId12"/>
    <p:sldMasterId id="2147483694" r:id="rId13"/>
  </p:sldMasterIdLst>
  <p:sldIdLst>
    <p:sldId id="415" r:id="rId14"/>
    <p:sldId id="416" r:id="rId15"/>
    <p:sldId id="417" r:id="rId16"/>
    <p:sldId id="283" r:id="rId17"/>
    <p:sldId id="285" r:id="rId18"/>
    <p:sldId id="258" r:id="rId19"/>
    <p:sldId id="259" r:id="rId20"/>
    <p:sldId id="411" r:id="rId21"/>
    <p:sldId id="412" r:id="rId22"/>
    <p:sldId id="262" r:id="rId23"/>
    <p:sldId id="263" r:id="rId24"/>
    <p:sldId id="261" r:id="rId25"/>
    <p:sldId id="273" r:id="rId26"/>
    <p:sldId id="264" r:id="rId27"/>
    <p:sldId id="289" r:id="rId28"/>
    <p:sldId id="288" r:id="rId29"/>
    <p:sldId id="268" r:id="rId30"/>
    <p:sldId id="290" r:id="rId31"/>
    <p:sldId id="269" r:id="rId32"/>
    <p:sldId id="291" r:id="rId33"/>
    <p:sldId id="270" r:id="rId34"/>
    <p:sldId id="271" r:id="rId35"/>
    <p:sldId id="292" r:id="rId36"/>
    <p:sldId id="279" r:id="rId37"/>
    <p:sldId id="280" r:id="rId38"/>
    <p:sldId id="418" r:id="rId39"/>
    <p:sldId id="272" r:id="rId40"/>
    <p:sldId id="274" r:id="rId41"/>
    <p:sldId id="275" r:id="rId42"/>
    <p:sldId id="276" r:id="rId43"/>
    <p:sldId id="281" r:id="rId44"/>
    <p:sldId id="282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D81"/>
    <a:srgbClr val="F1C7EA"/>
    <a:srgbClr val="EE7F4B"/>
    <a:srgbClr val="CBC4BC"/>
    <a:srgbClr val="007D99"/>
    <a:srgbClr val="3397AD"/>
    <a:srgbClr val="FF0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147" d="100"/>
          <a:sy n="147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1EE8471-9BBD-D34D-BA75-8A6DEE6A72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4228" y="0"/>
            <a:ext cx="7609772" cy="5143500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None/>
              <a:defRPr b="1" i="0">
                <a:solidFill>
                  <a:srgbClr val="7A7D81">
                    <a:alpha val="10158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29194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175F2E-92F8-5D48-AA3B-6F4D1FE37B15}"/>
              </a:ext>
            </a:extLst>
          </p:cNvPr>
          <p:cNvSpPr/>
          <p:nvPr userDrawn="1"/>
        </p:nvSpPr>
        <p:spPr>
          <a:xfrm>
            <a:off x="1534545" y="-49795"/>
            <a:ext cx="7668303" cy="2163779"/>
          </a:xfrm>
          <a:prstGeom prst="rect">
            <a:avLst/>
          </a:prstGeom>
          <a:solidFill>
            <a:srgbClr val="CBC4BC">
              <a:alpha val="3030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3AFCD84-34E2-3F4D-8B47-135A616F1E2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133967" y="2308634"/>
            <a:ext cx="2874962" cy="20482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 i="0">
                <a:solidFill>
                  <a:srgbClr val="7A7D8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4D6470-268E-1F4B-87B0-0B71C321F3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967" y="405161"/>
            <a:ext cx="2874962" cy="311139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sz="1400" b="1" i="0">
                <a:solidFill>
                  <a:srgbClr val="007D99"/>
                </a:solidFill>
                <a:latin typeface="Montserrat SemiBold" pitchFamily="2" charset="77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/>
              <a:t>CHART TITLE HERE</a:t>
            </a:r>
          </a:p>
        </p:txBody>
      </p:sp>
      <p:sp>
        <p:nvSpPr>
          <p:cNvPr id="10" name="Chart Placeholder 5">
            <a:extLst>
              <a:ext uri="{FF2B5EF4-FFF2-40B4-BE49-F238E27FC236}">
                <a16:creationId xmlns:a16="http://schemas.microsoft.com/office/drawing/2014/main" id="{A0242AF1-3EA1-7049-A1CE-97A0EF8F44A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627444" y="2308634"/>
            <a:ext cx="2874962" cy="20482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 i="0">
                <a:solidFill>
                  <a:srgbClr val="7A7D8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525A68C-CF31-464E-B006-CFF81A010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7444" y="405161"/>
            <a:ext cx="2874962" cy="311139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sz="1400" b="1" i="0">
                <a:solidFill>
                  <a:srgbClr val="007D99"/>
                </a:solidFill>
                <a:latin typeface="Montserrat SemiBold" pitchFamily="2" charset="77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/>
              <a:t>CHART TITLE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EECE2-DB55-1347-90E0-7636BBB20922}"/>
              </a:ext>
            </a:extLst>
          </p:cNvPr>
          <p:cNvCxnSpPr/>
          <p:nvPr userDrawn="1"/>
        </p:nvCxnSpPr>
        <p:spPr>
          <a:xfrm>
            <a:off x="2133967" y="785428"/>
            <a:ext cx="2874962" cy="0"/>
          </a:xfrm>
          <a:prstGeom prst="line">
            <a:avLst/>
          </a:prstGeom>
          <a:ln w="12700">
            <a:solidFill>
              <a:srgbClr val="7A7D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0C80D9-A6FF-5444-9866-47C3DB80225C}"/>
              </a:ext>
            </a:extLst>
          </p:cNvPr>
          <p:cNvCxnSpPr/>
          <p:nvPr userDrawn="1"/>
        </p:nvCxnSpPr>
        <p:spPr>
          <a:xfrm>
            <a:off x="5619628" y="785428"/>
            <a:ext cx="2874962" cy="0"/>
          </a:xfrm>
          <a:prstGeom prst="line">
            <a:avLst/>
          </a:prstGeom>
          <a:ln w="12700">
            <a:solidFill>
              <a:srgbClr val="7A7D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460527-BC8F-9443-AD27-1E8D20046E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8EABBCB-FD41-9D45-BA54-B32AEA4BD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D649B-CF94-AD48-8DB0-BC890811B5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33599" y="923926"/>
            <a:ext cx="2874961" cy="1190058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400"/>
              </a:lnSpc>
              <a:buFontTx/>
              <a:buNone/>
              <a:defRPr sz="1000" b="0" i="0">
                <a:solidFill>
                  <a:srgbClr val="7A7D8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200" b="0" i="0">
                <a:latin typeface="Montserrat" pitchFamily="2" charset="77"/>
              </a:defRPr>
            </a:lvl2pPr>
            <a:lvl3pPr marL="914400" indent="0">
              <a:buFontTx/>
              <a:buNone/>
              <a:defRPr sz="1200" b="0" i="0">
                <a:latin typeface="Montserrat" pitchFamily="2" charset="77"/>
              </a:defRPr>
            </a:lvl3pPr>
            <a:lvl4pPr marL="1371600" indent="0">
              <a:buFontTx/>
              <a:buNone/>
              <a:defRPr sz="1200" b="0" i="0">
                <a:latin typeface="Montserrat" pitchFamily="2" charset="77"/>
              </a:defRPr>
            </a:lvl4pPr>
            <a:lvl5pPr marL="1828800" indent="0">
              <a:buFontTx/>
              <a:buNone/>
              <a:defRPr sz="1200" b="0" i="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FCC78-EDDE-424F-BEDA-7D38C3692A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7074" y="923927"/>
            <a:ext cx="2867515" cy="119005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400"/>
              </a:lnSpc>
              <a:buFontTx/>
              <a:buNone/>
              <a:defRPr lang="en-US" sz="1000" b="0" i="0" smtClean="0">
                <a:solidFill>
                  <a:srgbClr val="7A7D8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552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C7CA73-6141-684F-9F74-1629E097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2409" y="531813"/>
            <a:ext cx="6197844" cy="531079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Content version 1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119C75-057B-FE4A-9064-A580957A3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6150" y="1258888"/>
            <a:ext cx="2562225" cy="2305050"/>
          </a:xfrm>
          <a:prstGeom prst="rect">
            <a:avLst/>
          </a:prstGeom>
        </p:spPr>
        <p:txBody>
          <a:bodyPr/>
          <a:lstStyle>
            <a:lvl1pPr marL="177800" indent="-177800">
              <a:buFont typeface="+mj-lt"/>
              <a:buAutoNum type="arabicPeriod"/>
              <a:tabLst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914400" indent="-457200">
              <a:buFont typeface="+mj-lt"/>
              <a:buAutoNum type="arabicPeriod"/>
              <a:defRPr sz="1200" b="0" i="0">
                <a:latin typeface="Montserrat Medium" pitchFamily="2" charset="77"/>
              </a:defRPr>
            </a:lvl2pPr>
            <a:lvl3pPr marL="1371600" indent="-457200">
              <a:buFont typeface="+mj-lt"/>
              <a:buAutoNum type="arabicPeriod"/>
              <a:defRPr sz="1200" b="0" i="0">
                <a:latin typeface="Montserrat Medium" pitchFamily="2" charset="77"/>
              </a:defRPr>
            </a:lvl3pPr>
            <a:lvl4pPr marL="1714500" indent="-342900">
              <a:buFont typeface="+mj-lt"/>
              <a:buAutoNum type="arabicPeriod"/>
              <a:defRPr sz="1200" b="0" i="0">
                <a:latin typeface="Montserrat Medium" pitchFamily="2" charset="77"/>
              </a:defRPr>
            </a:lvl4pPr>
            <a:lvl5pPr marL="2171700" indent="-342900">
              <a:buFont typeface="+mj-lt"/>
              <a:buAutoNum type="arabicPeriod"/>
              <a:defRPr sz="12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Item/list/entry</a:t>
            </a:r>
          </a:p>
          <a:p>
            <a:pPr lvl="0"/>
            <a:r>
              <a:rPr lang="en-US" dirty="0"/>
              <a:t>Item/list/entry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BACD16E-56B6-7747-9846-2238077B97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102B869-65EA-2049-B4FE-EB1EE04B17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8A10C-6A9A-4742-AE5C-1CC26439E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7725" y="1258888"/>
            <a:ext cx="3756025" cy="230505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quo.</a:t>
            </a:r>
          </a:p>
        </p:txBody>
      </p:sp>
    </p:spTree>
    <p:extLst>
      <p:ext uri="{BB962C8B-B14F-4D97-AF65-F5344CB8AC3E}">
        <p14:creationId xmlns:p14="http://schemas.microsoft.com/office/powerpoint/2010/main" val="428882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28350BD-9B75-1848-B9C0-09104A602D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9566" y="570767"/>
            <a:ext cx="6858000" cy="320187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 err="1"/>
              <a:t>Leadline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7F18E7-AF7E-5644-9DC0-B3BE0B484F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9566" y="996433"/>
            <a:ext cx="6337300" cy="59790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7831456-CD99-4F4D-922C-B408242394A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69566" y="1746473"/>
            <a:ext cx="2941696" cy="1650553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20189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392D7B46-8E31-C64B-91D3-3732550D598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67659" y="1746473"/>
            <a:ext cx="2941696" cy="1650553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20189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745ED6-9614-7B4D-B513-B6E4A1678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70113" y="3549650"/>
            <a:ext cx="2941637" cy="334963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000" b="0" i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000" b="0" i="1">
                <a:latin typeface="Montserrat" pitchFamily="2" charset="77"/>
              </a:defRPr>
            </a:lvl2pPr>
            <a:lvl3pPr marL="914400" indent="0">
              <a:buFontTx/>
              <a:buNone/>
              <a:defRPr sz="1000" b="0" i="1">
                <a:latin typeface="Montserrat" pitchFamily="2" charset="77"/>
              </a:defRPr>
            </a:lvl3pPr>
            <a:lvl4pPr marL="1371600" indent="0">
              <a:buFontTx/>
              <a:buNone/>
              <a:defRPr sz="1000" b="0" i="1">
                <a:latin typeface="Montserrat" pitchFamily="2" charset="77"/>
              </a:defRPr>
            </a:lvl4pPr>
            <a:lvl5pPr marL="1828800" indent="0">
              <a:buFontTx/>
              <a:buNone/>
              <a:defRPr sz="1000" b="0" i="1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Enter caption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DD060C9-5DF8-4243-8262-A4A3FEA3AF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0390" y="3549650"/>
            <a:ext cx="2941637" cy="334963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000" b="0" i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000" b="0" i="1">
                <a:latin typeface="Montserrat" pitchFamily="2" charset="77"/>
              </a:defRPr>
            </a:lvl2pPr>
            <a:lvl3pPr marL="914400" indent="0">
              <a:buFontTx/>
              <a:buNone/>
              <a:defRPr sz="1000" b="0" i="1">
                <a:latin typeface="Montserrat" pitchFamily="2" charset="77"/>
              </a:defRPr>
            </a:lvl3pPr>
            <a:lvl4pPr marL="1371600" indent="0">
              <a:buFontTx/>
              <a:buNone/>
              <a:defRPr sz="1000" b="0" i="1">
                <a:latin typeface="Montserrat" pitchFamily="2" charset="77"/>
              </a:defRPr>
            </a:lvl4pPr>
            <a:lvl5pPr marL="1828800" indent="0">
              <a:buFontTx/>
              <a:buNone/>
              <a:defRPr sz="1000" b="0" i="1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Enter caption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F1237E-7232-8B41-9611-1F07BA61B9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99228" y="4252546"/>
            <a:ext cx="6858000" cy="597905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600" b="0" i="1">
                <a:solidFill>
                  <a:srgbClr val="7A7D81">
                    <a:alpha val="49814"/>
                  </a:srgb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“Quote here </a:t>
            </a:r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</a:t>
            </a:r>
            <a:r>
              <a:rPr lang="en-US" dirty="0"/>
              <a:t> …” </a:t>
            </a:r>
          </a:p>
          <a:p>
            <a:pPr lvl="0"/>
            <a:r>
              <a:rPr lang="en-US" dirty="0"/>
              <a:t>—Credit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28C87B-4310-0E42-A5E9-93CBB2D4EB1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67363E-FEE9-A54C-B9BE-D9B69C135A6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9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9F6BD7-19D3-3144-98D0-26C9ECC27589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rgbClr val="CBC4BC">
              <a:alpha val="301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45A04F-5982-1449-B177-8C575E3D40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521" y="581763"/>
            <a:ext cx="3902254" cy="487519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Part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220FE3-DD76-D047-BE87-B0A751D47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4521" y="1715450"/>
            <a:ext cx="3902987" cy="156591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rgbClr val="7A7D8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>
                <a:effectLst/>
                <a:latin typeface="Montserrat" pitchFamily="2" charset="77"/>
              </a:rPr>
              <a:t>Et </a:t>
            </a:r>
            <a:r>
              <a:rPr lang="en-US" dirty="0" err="1">
                <a:effectLst/>
                <a:latin typeface="Montserrat" pitchFamily="2" charset="77"/>
              </a:rPr>
              <a:t>quia</a:t>
            </a:r>
            <a:r>
              <a:rPr lang="en-US" dirty="0">
                <a:effectLst/>
                <a:latin typeface="Montserrat" pitchFamily="2" charset="77"/>
              </a:rPr>
              <a:t> por </a:t>
            </a:r>
            <a:r>
              <a:rPr lang="en-US" dirty="0" err="1">
                <a:effectLst/>
                <a:latin typeface="Montserrat" pitchFamily="2" charset="77"/>
              </a:rPr>
              <a:t>sa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essunt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volest</a:t>
            </a:r>
            <a:r>
              <a:rPr lang="en-US" dirty="0">
                <a:effectLst/>
                <a:latin typeface="Montserrat" pitchFamily="2" charset="77"/>
              </a:rPr>
              <a:t> a </a:t>
            </a:r>
            <a:r>
              <a:rPr lang="en-US" dirty="0" err="1">
                <a:effectLst/>
                <a:latin typeface="Montserrat" pitchFamily="2" charset="77"/>
              </a:rPr>
              <a:t>aliquament</a:t>
            </a:r>
            <a:r>
              <a:rPr lang="en-US" dirty="0">
                <a:effectLst/>
                <a:latin typeface="Montserrat" pitchFamily="2" charset="77"/>
              </a:rPr>
              <a:t> verum </a:t>
            </a:r>
            <a:r>
              <a:rPr lang="en-US" dirty="0" err="1">
                <a:effectLst/>
                <a:latin typeface="Montserrat" pitchFamily="2" charset="77"/>
              </a:rPr>
              <a:t>fugias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quis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ente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nonsequiae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suntur</a:t>
            </a:r>
            <a:r>
              <a:rPr lang="en-US" dirty="0">
                <a:effectLst/>
                <a:latin typeface="Montserrat" pitchFamily="2" charset="77"/>
              </a:rPr>
              <a:t>? Ex </a:t>
            </a:r>
            <a:r>
              <a:rPr lang="en-US" dirty="0" err="1">
                <a:effectLst/>
                <a:latin typeface="Montserrat" pitchFamily="2" charset="77"/>
              </a:rPr>
              <a:t>estin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premqui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nonsed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maiorestibea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soloreiur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ratendeseque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nectus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ommoluptati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dempelendus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simaxim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siminimus</a:t>
            </a:r>
            <a:r>
              <a:rPr lang="en-US" dirty="0">
                <a:effectLst/>
                <a:latin typeface="Montserrat" pitchFamily="2" charset="77"/>
              </a:rPr>
              <a:t> sit </a:t>
            </a:r>
            <a:r>
              <a:rPr lang="en-US" dirty="0" err="1">
                <a:effectLst/>
                <a:latin typeface="Montserrat" pitchFamily="2" charset="77"/>
              </a:rPr>
              <a:t>autate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eume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solorib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usdandae</a:t>
            </a:r>
            <a:r>
              <a:rPr lang="en-US" dirty="0">
                <a:effectLst/>
                <a:latin typeface="Montserrat" pitchFamily="2" charset="77"/>
              </a:rPr>
              <a:t> id </a:t>
            </a:r>
            <a:r>
              <a:rPr lang="en-US" dirty="0" err="1">
                <a:effectLst/>
                <a:latin typeface="Montserrat" pitchFamily="2" charset="77"/>
              </a:rPr>
              <a:t>ulparum</a:t>
            </a:r>
            <a:r>
              <a:rPr lang="en-US" dirty="0">
                <a:effectLst/>
                <a:latin typeface="Montserrat" pitchFamily="2" charset="77"/>
              </a:rPr>
              <a:t> quasit.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DBAE6D5-5E47-6246-AD40-418AD52811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4700" y="1289783"/>
            <a:ext cx="3902075" cy="361262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sz="1400" b="1" i="0">
                <a:latin typeface="Montserrat SemiBold" pitchFamily="2" charset="77"/>
              </a:defRPr>
            </a:lvl2pPr>
            <a:lvl3pPr marL="914400" indent="0">
              <a:buFontTx/>
              <a:buNone/>
              <a:defRPr sz="1400"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sz="1400"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sz="1400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6AEFEC-94BB-E842-9623-2A25D48C63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4700" y="3448051"/>
            <a:ext cx="3902075" cy="1265237"/>
          </a:xfrm>
          <a:prstGeom prst="rect">
            <a:avLst/>
          </a:prstGeom>
        </p:spPr>
        <p:txBody>
          <a:bodyPr lIns="0"/>
          <a:lstStyle>
            <a:lvl1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rgbClr val="7A7D81"/>
                </a:solidFill>
                <a:latin typeface="Montserrat Medium" pitchFamily="2" charset="77"/>
              </a:defRPr>
            </a:lvl1pPr>
            <a:lvl2pPr marL="6858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2pPr>
            <a:lvl3pPr marL="11430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4565496-1D08-FF4D-8FE2-784034CAF9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91263" y="581025"/>
            <a:ext cx="2392362" cy="3967529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400" b="1" i="0">
                <a:solidFill>
                  <a:srgbClr val="7A7D81">
                    <a:alpha val="19732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C800C84-8CA6-5143-A979-C5903A5B8AC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9BFA759-39F0-7349-92CB-B334DB0C403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04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C7526A-91DB-5C4F-8D6A-6EC78C37BD60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129F5ED0-A8D3-DE43-BC2C-0C5D7DE60B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91263" y="581025"/>
            <a:ext cx="2392362" cy="3967529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400" b="1" i="0">
                <a:solidFill>
                  <a:srgbClr val="7A7D81">
                    <a:alpha val="19732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0D3734-04A9-DD44-8259-02AD690288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B2C1280-90E8-E641-890B-C10B8BA4B3D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B980C63-8B7D-CE4F-A54A-8FECE81D8C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44521" y="1331286"/>
            <a:ext cx="3937000" cy="361950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b="1" i="0">
                <a:latin typeface="Montserrat SemiBold" pitchFamily="2" charset="77"/>
              </a:defRPr>
            </a:lvl2pPr>
            <a:lvl3pPr marL="914400" indent="0">
              <a:buFontTx/>
              <a:buNone/>
              <a:defRPr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CDF602D-8EC9-AA43-9D60-89F64E6452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44700" y="569059"/>
            <a:ext cx="3902075" cy="500224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Part title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C0C6B2F-7101-164F-897D-A56867137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4521" y="1704657"/>
            <a:ext cx="3914775" cy="158750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2pPr>
            <a:lvl3pPr marL="9144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3pPr>
            <a:lvl4pPr marL="13716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4pPr>
            <a:lvl5pPr marL="18288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r>
              <a:rPr lang="en-US" dirty="0">
                <a:effectLst/>
                <a:latin typeface="Montserrat" pitchFamily="2" charset="77"/>
              </a:rPr>
              <a:t>Et </a:t>
            </a:r>
            <a:r>
              <a:rPr lang="en-US" dirty="0" err="1">
                <a:effectLst/>
                <a:latin typeface="Montserrat" pitchFamily="2" charset="77"/>
              </a:rPr>
              <a:t>quia</a:t>
            </a:r>
            <a:r>
              <a:rPr lang="en-US" dirty="0">
                <a:effectLst/>
                <a:latin typeface="Montserrat" pitchFamily="2" charset="77"/>
              </a:rPr>
              <a:t> por </a:t>
            </a:r>
            <a:r>
              <a:rPr lang="en-US" dirty="0" err="1">
                <a:effectLst/>
                <a:latin typeface="Montserrat" pitchFamily="2" charset="77"/>
              </a:rPr>
              <a:t>sa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essunt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volest</a:t>
            </a:r>
            <a:r>
              <a:rPr lang="en-US" dirty="0">
                <a:effectLst/>
                <a:latin typeface="Montserrat" pitchFamily="2" charset="77"/>
              </a:rPr>
              <a:t> a </a:t>
            </a:r>
            <a:r>
              <a:rPr lang="en-US" dirty="0" err="1">
                <a:effectLst/>
                <a:latin typeface="Montserrat" pitchFamily="2" charset="77"/>
              </a:rPr>
              <a:t>aliquament</a:t>
            </a:r>
            <a:r>
              <a:rPr lang="en-US" dirty="0">
                <a:effectLst/>
                <a:latin typeface="Montserrat" pitchFamily="2" charset="77"/>
              </a:rPr>
              <a:t> verum </a:t>
            </a:r>
            <a:r>
              <a:rPr lang="en-US" dirty="0" err="1">
                <a:effectLst/>
                <a:latin typeface="Montserrat" pitchFamily="2" charset="77"/>
              </a:rPr>
              <a:t>fugias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quis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ente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nonsequiae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suntur</a:t>
            </a:r>
            <a:r>
              <a:rPr lang="en-US" dirty="0">
                <a:effectLst/>
                <a:latin typeface="Montserrat" pitchFamily="2" charset="77"/>
              </a:rPr>
              <a:t>? Ex </a:t>
            </a:r>
            <a:r>
              <a:rPr lang="en-US" dirty="0" err="1">
                <a:effectLst/>
                <a:latin typeface="Montserrat" pitchFamily="2" charset="77"/>
              </a:rPr>
              <a:t>estin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premqui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nonsed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maiorestibea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soloreiur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ratendeseque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nectus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ommoluptati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dempelendus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simaxim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siminimus</a:t>
            </a:r>
            <a:r>
              <a:rPr lang="en-US" dirty="0">
                <a:effectLst/>
                <a:latin typeface="Montserrat" pitchFamily="2" charset="77"/>
              </a:rPr>
              <a:t> sit </a:t>
            </a:r>
            <a:r>
              <a:rPr lang="en-US" dirty="0" err="1">
                <a:effectLst/>
                <a:latin typeface="Montserrat" pitchFamily="2" charset="77"/>
              </a:rPr>
              <a:t>autate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eume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solorib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usdandae</a:t>
            </a:r>
            <a:r>
              <a:rPr lang="en-US" dirty="0">
                <a:effectLst/>
                <a:latin typeface="Montserrat" pitchFamily="2" charset="77"/>
              </a:rPr>
              <a:t> id </a:t>
            </a:r>
            <a:r>
              <a:rPr lang="en-US" dirty="0" err="1">
                <a:effectLst/>
                <a:latin typeface="Montserrat" pitchFamily="2" charset="77"/>
              </a:rPr>
              <a:t>ulparum</a:t>
            </a:r>
            <a:r>
              <a:rPr lang="en-US" dirty="0">
                <a:effectLst/>
                <a:latin typeface="Montserrat" pitchFamily="2" charset="77"/>
              </a:rPr>
              <a:t> quasit.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B3E1E14-C124-D748-A4EF-15A5ABC2D47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4521" y="3448050"/>
            <a:ext cx="3186112" cy="1319213"/>
          </a:xfrm>
          <a:prstGeom prst="rect">
            <a:avLst/>
          </a:prstGeom>
        </p:spPr>
        <p:txBody>
          <a:bodyPr lIns="0" tIns="0"/>
          <a:lstStyle>
            <a:lvl1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2pPr>
            <a:lvl3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3pPr>
            <a:lvl4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4pPr>
            <a:lvl5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9533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C7526A-91DB-5C4F-8D6A-6EC78C37BD60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7D81"/>
              </a:solidFill>
            </a:endParaRP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129F5ED0-A8D3-DE43-BC2C-0C5D7DE60B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91263" y="581025"/>
            <a:ext cx="2392362" cy="3967529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400" b="1" i="0">
                <a:solidFill>
                  <a:srgbClr val="7A7D81">
                    <a:alpha val="19732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0D3734-04A9-DD44-8259-02AD690288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/>
              <a:t>Footer / Date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B2C1280-90E8-E641-890B-C10B8BA4B3D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B980C63-8B7D-CE4F-A54A-8FECE81D8C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44521" y="1331286"/>
            <a:ext cx="3937000" cy="361950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b="1" i="0">
                <a:latin typeface="Montserrat SemiBold" pitchFamily="2" charset="77"/>
              </a:defRPr>
            </a:lvl2pPr>
            <a:lvl3pPr marL="914400" indent="0">
              <a:buFontTx/>
              <a:buNone/>
              <a:defRPr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CDF602D-8EC9-AA43-9D60-89F64E6452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44700" y="569059"/>
            <a:ext cx="3902075" cy="500224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3200" b="1" i="0">
                <a:solidFill>
                  <a:srgbClr val="7A7D8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Part title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C0C6B2F-7101-164F-897D-A56867137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4521" y="1704657"/>
            <a:ext cx="3914775" cy="158750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sz="1200" b="0" i="0">
                <a:solidFill>
                  <a:srgbClr val="7A7D81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2pPr>
            <a:lvl3pPr marL="9144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3pPr>
            <a:lvl4pPr marL="13716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4pPr>
            <a:lvl5pPr marL="182880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r>
              <a:rPr lang="en-US" dirty="0">
                <a:effectLst/>
                <a:latin typeface="Montserrat" pitchFamily="2" charset="77"/>
              </a:rPr>
              <a:t>Et </a:t>
            </a:r>
            <a:r>
              <a:rPr lang="en-US" dirty="0" err="1">
                <a:effectLst/>
                <a:latin typeface="Montserrat" pitchFamily="2" charset="77"/>
              </a:rPr>
              <a:t>quia</a:t>
            </a:r>
            <a:r>
              <a:rPr lang="en-US" dirty="0">
                <a:effectLst/>
                <a:latin typeface="Montserrat" pitchFamily="2" charset="77"/>
              </a:rPr>
              <a:t> por </a:t>
            </a:r>
            <a:r>
              <a:rPr lang="en-US" dirty="0" err="1">
                <a:effectLst/>
                <a:latin typeface="Montserrat" pitchFamily="2" charset="77"/>
              </a:rPr>
              <a:t>sa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essunt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volest</a:t>
            </a:r>
            <a:r>
              <a:rPr lang="en-US" dirty="0">
                <a:effectLst/>
                <a:latin typeface="Montserrat" pitchFamily="2" charset="77"/>
              </a:rPr>
              <a:t> a </a:t>
            </a:r>
            <a:r>
              <a:rPr lang="en-US" dirty="0" err="1">
                <a:effectLst/>
                <a:latin typeface="Montserrat" pitchFamily="2" charset="77"/>
              </a:rPr>
              <a:t>aliquament</a:t>
            </a:r>
            <a:r>
              <a:rPr lang="en-US" dirty="0">
                <a:effectLst/>
                <a:latin typeface="Montserrat" pitchFamily="2" charset="77"/>
              </a:rPr>
              <a:t> verum </a:t>
            </a:r>
            <a:r>
              <a:rPr lang="en-US" dirty="0" err="1">
                <a:effectLst/>
                <a:latin typeface="Montserrat" pitchFamily="2" charset="77"/>
              </a:rPr>
              <a:t>fugias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quis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ente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nonsequiae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suntur</a:t>
            </a:r>
            <a:r>
              <a:rPr lang="en-US" dirty="0">
                <a:effectLst/>
                <a:latin typeface="Montserrat" pitchFamily="2" charset="77"/>
              </a:rPr>
              <a:t>? Ex </a:t>
            </a:r>
            <a:r>
              <a:rPr lang="en-US" dirty="0" err="1">
                <a:effectLst/>
                <a:latin typeface="Montserrat" pitchFamily="2" charset="77"/>
              </a:rPr>
              <a:t>estin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premqui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nonsed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maiorestibea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soloreiur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ratendeseque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nectus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ommoluptati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dempelendus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simaxim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siminimus</a:t>
            </a:r>
            <a:r>
              <a:rPr lang="en-US" dirty="0">
                <a:effectLst/>
                <a:latin typeface="Montserrat" pitchFamily="2" charset="77"/>
              </a:rPr>
              <a:t> sit </a:t>
            </a:r>
            <a:r>
              <a:rPr lang="en-US" dirty="0" err="1">
                <a:effectLst/>
                <a:latin typeface="Montserrat" pitchFamily="2" charset="77"/>
              </a:rPr>
              <a:t>autate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eume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solorib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usdandae</a:t>
            </a:r>
            <a:r>
              <a:rPr lang="en-US" dirty="0">
                <a:effectLst/>
                <a:latin typeface="Montserrat" pitchFamily="2" charset="77"/>
              </a:rPr>
              <a:t> id </a:t>
            </a:r>
            <a:r>
              <a:rPr lang="en-US" dirty="0" err="1">
                <a:effectLst/>
                <a:latin typeface="Montserrat" pitchFamily="2" charset="77"/>
              </a:rPr>
              <a:t>ulparum</a:t>
            </a:r>
            <a:r>
              <a:rPr lang="en-US" dirty="0">
                <a:effectLst/>
                <a:latin typeface="Montserrat" pitchFamily="2" charset="77"/>
              </a:rPr>
              <a:t> quasit.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B3E1E14-C124-D748-A4EF-15A5ABC2D47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4521" y="3448050"/>
            <a:ext cx="3186112" cy="1319213"/>
          </a:xfrm>
          <a:prstGeom prst="rect">
            <a:avLst/>
          </a:prstGeom>
        </p:spPr>
        <p:txBody>
          <a:bodyPr lIns="0" tIns="0"/>
          <a:lstStyle>
            <a:lvl1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rgbClr val="7A7D81"/>
                </a:solidFill>
                <a:latin typeface="Montserrat Medium" pitchFamily="2" charset="77"/>
              </a:defRPr>
            </a:lvl1pPr>
            <a:lvl2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2pPr>
            <a:lvl3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3pPr>
            <a:lvl4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4pPr>
            <a:lvl5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81E86E-0425-B545-AD9E-C871083F3EB9}"/>
              </a:ext>
            </a:extLst>
          </p:cNvPr>
          <p:cNvSpPr/>
          <p:nvPr userDrawn="1"/>
        </p:nvSpPr>
        <p:spPr>
          <a:xfrm>
            <a:off x="-22224" y="-15940"/>
            <a:ext cx="1555750" cy="3987309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E7E74E-FA00-A343-A2EC-936BDB968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5658" y="0"/>
            <a:ext cx="4454833" cy="3971369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lang="en-US" sz="1200" b="1" smtClean="0">
                <a:solidFill>
                  <a:srgbClr val="7A7D81">
                    <a:alpha val="20247"/>
                  </a:srgbClr>
                </a:solidFill>
                <a:effectLst/>
              </a:defRPr>
            </a:lvl1pPr>
          </a:lstStyle>
          <a:p>
            <a:r>
              <a:rPr lang="en-US" b="1" dirty="0">
                <a:effectLst/>
                <a:latin typeface="Montserrat" pitchFamily="2" charset="77"/>
              </a:rPr>
              <a:t>STORY/TESTIMONIAL PHOTO HERE</a:t>
            </a:r>
            <a:endParaRPr lang="en-US" dirty="0">
              <a:effectLst/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A6FA93-F5E4-4344-9D1F-736B98E66F42}"/>
              </a:ext>
            </a:extLst>
          </p:cNvPr>
          <p:cNvSpPr/>
          <p:nvPr userDrawn="1"/>
        </p:nvSpPr>
        <p:spPr>
          <a:xfrm>
            <a:off x="1535659" y="3971368"/>
            <a:ext cx="7614849" cy="1172132"/>
          </a:xfrm>
          <a:prstGeom prst="rect">
            <a:avLst/>
          </a:prstGeom>
          <a:solidFill>
            <a:srgbClr val="CBC4BC">
              <a:alpha val="297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8EECF-D54B-C849-B845-957887FD081E}"/>
              </a:ext>
            </a:extLst>
          </p:cNvPr>
          <p:cNvSpPr/>
          <p:nvPr userDrawn="1"/>
        </p:nvSpPr>
        <p:spPr>
          <a:xfrm>
            <a:off x="5939692" y="-6137"/>
            <a:ext cx="3210446" cy="3977506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596D4-094B-0F4D-8993-8D2908368C68}"/>
              </a:ext>
            </a:extLst>
          </p:cNvPr>
          <p:cNvSpPr/>
          <p:nvPr userDrawn="1"/>
        </p:nvSpPr>
        <p:spPr>
          <a:xfrm>
            <a:off x="5942946" y="3782645"/>
            <a:ext cx="3210446" cy="188723"/>
          </a:xfrm>
          <a:prstGeom prst="rect">
            <a:avLst/>
          </a:prstGeom>
          <a:solidFill>
            <a:srgbClr val="33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FECDD-E81F-F34B-8538-28839EBD9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187" y="435077"/>
            <a:ext cx="2669663" cy="3133623"/>
          </a:xfrm>
          <a:prstGeom prst="rect">
            <a:avLst/>
          </a:prstGeom>
        </p:spPr>
        <p:txBody>
          <a:bodyPr lIns="0" tIns="0"/>
          <a:lstStyle>
            <a:lvl1pPr marL="115888" indent="-115888">
              <a:lnSpc>
                <a:spcPts val="2800"/>
              </a:lnSpc>
              <a:buFontTx/>
              <a:buNone/>
              <a:tabLst/>
              <a:defRPr sz="1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1400" b="1" i="0">
                <a:latin typeface="Montserrat" pitchFamily="2" charset="77"/>
              </a:defRPr>
            </a:lvl2pPr>
            <a:lvl3pPr marL="914400" indent="0">
              <a:buFontTx/>
              <a:buNone/>
              <a:defRPr sz="1400" b="1" i="0">
                <a:latin typeface="Montserrat" pitchFamily="2" charset="77"/>
              </a:defRPr>
            </a:lvl3pPr>
            <a:lvl4pPr marL="1371600" indent="0">
              <a:buFontTx/>
              <a:buNone/>
              <a:defRPr sz="1400" b="1" i="0">
                <a:latin typeface="Montserrat" pitchFamily="2" charset="77"/>
              </a:defRPr>
            </a:lvl4pPr>
            <a:lvl5pPr marL="1828800" indent="0">
              <a:buFontTx/>
              <a:buNone/>
              <a:defRPr sz="1400" b="1" i="0">
                <a:latin typeface="Montserrat" pitchFamily="2" charset="77"/>
              </a:defRPr>
            </a:lvl5pPr>
          </a:lstStyle>
          <a:p>
            <a:r>
              <a:rPr lang="en-US" b="1" dirty="0">
                <a:effectLst/>
                <a:latin typeface="Montserrat" pitchFamily="2" charset="77"/>
              </a:rPr>
              <a:t>“Add quote here </a:t>
            </a:r>
            <a:r>
              <a:rPr lang="en-US" b="1" dirty="0" err="1">
                <a:effectLst/>
                <a:latin typeface="Montserrat" pitchFamily="2" charset="77"/>
              </a:rPr>
              <a:t>nihictur</a:t>
            </a:r>
            <a:r>
              <a:rPr lang="en-US" b="1" dirty="0">
                <a:effectLst/>
                <a:latin typeface="Montserrat" pitchFamily="2" charset="77"/>
              </a:rPr>
              <a:t> as </a:t>
            </a:r>
            <a:r>
              <a:rPr lang="en-US" b="1" dirty="0" err="1">
                <a:effectLst/>
                <a:latin typeface="Montserrat" pitchFamily="2" charset="77"/>
              </a:rPr>
              <a:t>ilist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parum</a:t>
            </a:r>
            <a:r>
              <a:rPr lang="en-US" b="1" dirty="0">
                <a:effectLst/>
                <a:latin typeface="Montserrat" pitchFamily="2" charset="77"/>
              </a:rPr>
              <a:t> lam </a:t>
            </a:r>
            <a:r>
              <a:rPr lang="en-US" b="1" dirty="0" err="1">
                <a:effectLst/>
                <a:latin typeface="Montserrat" pitchFamily="2" charset="77"/>
              </a:rPr>
              <a:t>audis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adigenis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magnatio</a:t>
            </a:r>
            <a:r>
              <a:rPr lang="en-US" b="1" dirty="0">
                <a:effectLst/>
                <a:latin typeface="Montserrat" pitchFamily="2" charset="77"/>
              </a:rPr>
              <a:t>. Mus, </a:t>
            </a:r>
            <a:r>
              <a:rPr lang="en-US" b="1" dirty="0" err="1">
                <a:effectLst/>
                <a:latin typeface="Montserrat" pitchFamily="2" charset="77"/>
              </a:rPr>
              <a:t>ut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pror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aut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atiorro</a:t>
            </a:r>
            <a:r>
              <a:rPr lang="en-US" b="1" dirty="0">
                <a:effectLst/>
                <a:latin typeface="Montserrat" pitchFamily="2" charset="77"/>
              </a:rPr>
              <a:t> anis </a:t>
            </a:r>
            <a:r>
              <a:rPr lang="en-US" b="1" dirty="0" err="1">
                <a:effectLst/>
                <a:latin typeface="Montserrat" pitchFamily="2" charset="77"/>
              </a:rPr>
              <a:t>ea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nes</a:t>
            </a:r>
            <a:r>
              <a:rPr lang="en-US" b="1" dirty="0">
                <a:effectLst/>
                <a:latin typeface="Montserrat" pitchFamily="2" charset="77"/>
              </a:rPr>
              <a:t> nis </a:t>
            </a:r>
            <a:r>
              <a:rPr lang="en-US" b="1" dirty="0" err="1">
                <a:effectLst/>
                <a:latin typeface="Montserrat" pitchFamily="2" charset="77"/>
              </a:rPr>
              <a:t>nimusant</a:t>
            </a:r>
            <a:r>
              <a:rPr lang="en-US" b="1" dirty="0">
                <a:effectLst/>
                <a:latin typeface="Montserrat" pitchFamily="2" charset="77"/>
              </a:rPr>
              <a:t> rent as mil </a:t>
            </a:r>
            <a:r>
              <a:rPr lang="en-US" b="1" dirty="0" err="1">
                <a:effectLst/>
                <a:latin typeface="Montserrat" pitchFamily="2" charset="77"/>
              </a:rPr>
              <a:t>iduciis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nonesci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sae</a:t>
            </a:r>
            <a:r>
              <a:rPr lang="en-US" b="1" dirty="0">
                <a:effectLst/>
                <a:latin typeface="Montserrat" pitchFamily="2" charset="77"/>
              </a:rPr>
              <a:t> </a:t>
            </a:r>
            <a:r>
              <a:rPr lang="en-US" b="1" dirty="0" err="1">
                <a:effectLst/>
                <a:latin typeface="Montserrat" pitchFamily="2" charset="77"/>
              </a:rPr>
              <a:t>poriore</a:t>
            </a:r>
            <a:r>
              <a:rPr lang="en-US" b="1" dirty="0">
                <a:effectLst/>
                <a:latin typeface="Montserrat" pitchFamily="2" charset="77"/>
              </a:rPr>
              <a:t>, </a:t>
            </a:r>
            <a:r>
              <a:rPr lang="en-US" b="1" dirty="0" err="1">
                <a:effectLst/>
                <a:latin typeface="Montserrat" pitchFamily="2" charset="77"/>
              </a:rPr>
              <a:t>odiscienest</a:t>
            </a:r>
            <a:r>
              <a:rPr lang="en-US" b="1" dirty="0">
                <a:effectLst/>
                <a:latin typeface="Montserrat" pitchFamily="2" charset="77"/>
              </a:rPr>
              <a:t>, que vent </a:t>
            </a:r>
            <a:r>
              <a:rPr lang="en-US" b="1" dirty="0" err="1">
                <a:effectLst/>
                <a:latin typeface="Montserrat" pitchFamily="2" charset="77"/>
              </a:rPr>
              <a:t>apis</a:t>
            </a:r>
            <a:r>
              <a:rPr lang="en-US" b="1" dirty="0">
                <a:effectLst/>
                <a:latin typeface="Montserrat" pitchFamily="2" charset="77"/>
              </a:rPr>
              <a:t> et ant.”</a:t>
            </a:r>
            <a:endParaRPr lang="en-US" dirty="0">
              <a:effectLst/>
              <a:latin typeface="Montserrat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BC6F49A-CB20-FC42-8C9C-0CBB05F2AC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9675" y="4159250"/>
            <a:ext cx="2670175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—Enter attribution</a:t>
            </a:r>
          </a:p>
        </p:txBody>
      </p:sp>
    </p:spTree>
    <p:extLst>
      <p:ext uri="{BB962C8B-B14F-4D97-AF65-F5344CB8AC3E}">
        <p14:creationId xmlns:p14="http://schemas.microsoft.com/office/powerpoint/2010/main" val="335182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36C7A-E5E8-664B-8C34-3D8E22810620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02857E-7C7A-0743-9685-4EC20982F5D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95B99E-C662-F44B-948E-61632671E22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20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90696F-C2BD-1B42-A3D2-B24177809ED8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rgbClr val="7A7D81">
              <a:alpha val="7967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7D8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A38EFA-7F5F-2445-888F-AF4DDA4020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CF0890-98D4-1541-9AD9-0AA4395CB27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91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1CB575-1761-DD4F-9E2A-83C20189285A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rgbClr val="CBC4BC">
              <a:alpha val="297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D4F517-C5E9-194C-9B0F-2D7F38645EE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46B1A4-A60F-504A-98F1-6E986750C23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1238-5965-404D-86AD-18ED230ED9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7620" y="460557"/>
            <a:ext cx="6858000" cy="636960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1D028-419B-B64F-9829-336E920768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7620" y="1198776"/>
            <a:ext cx="6858000" cy="47561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600" b="1" i="1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5B714E-E786-1849-89B2-35F46E8BD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7620" y="1712198"/>
            <a:ext cx="5846763" cy="39276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Date XX.XX.XXXX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3284B1-E52F-A240-BC8E-DAB692E18E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5875"/>
            <a:ext cx="1536700" cy="2127250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chemeClr val="tx1">
                    <a:alpha val="10064"/>
                  </a:scheme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PRESENTER</a:t>
            </a:r>
            <a:br>
              <a:rPr lang="en-US" dirty="0"/>
            </a:br>
            <a:r>
              <a:rPr lang="en-US" dirty="0"/>
              <a:t>PHOTO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E7B9E5-C02F-AA4D-95A8-87CBFAA44F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025" y="3145663"/>
            <a:ext cx="6337300" cy="1254503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D2360B-43CA-1E4B-AEC3-BB776CF3B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025" y="2713647"/>
            <a:ext cx="6337300" cy="32489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Introductory statement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85159B9-B8AE-6844-9503-69BF1F2A19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2A655E8-8323-C04F-8224-080E2633B7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90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170E31-3F0D-F841-A7F2-6B1FE5EE14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525" y="-66675"/>
            <a:ext cx="7691438" cy="5273675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10076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586089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7E852E-F392-4A46-817C-65644899C1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4089" y="-36870"/>
            <a:ext cx="7764462" cy="4018935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20000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ACTION/CANDID PHOTO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0F704E-151E-E34F-88E3-63919FDE09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9675" y="4159250"/>
            <a:ext cx="2670175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—Patient name/caption</a:t>
            </a:r>
          </a:p>
        </p:txBody>
      </p:sp>
    </p:spTree>
    <p:extLst>
      <p:ext uri="{BB962C8B-B14F-4D97-AF65-F5344CB8AC3E}">
        <p14:creationId xmlns:p14="http://schemas.microsoft.com/office/powerpoint/2010/main" val="74374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B6AEAB-0F57-3346-A143-955148A7762D}"/>
              </a:ext>
            </a:extLst>
          </p:cNvPr>
          <p:cNvSpPr/>
          <p:nvPr userDrawn="1"/>
        </p:nvSpPr>
        <p:spPr>
          <a:xfrm>
            <a:off x="6614651" y="150146"/>
            <a:ext cx="2352369" cy="481268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51EA72-9410-F247-B495-6BF819D171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746" y="581763"/>
            <a:ext cx="3902254" cy="487519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0C2FB3D-C5D5-E443-8B8C-6EFB5A5B30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746" y="1715450"/>
            <a:ext cx="5342171" cy="156591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rgbClr val="7A7D8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>
                <a:effectLst/>
                <a:latin typeface="Montserrat" pitchFamily="2" charset="77"/>
              </a:rPr>
              <a:t>Et </a:t>
            </a:r>
            <a:r>
              <a:rPr lang="en-US" dirty="0" err="1">
                <a:effectLst/>
                <a:latin typeface="Montserrat" pitchFamily="2" charset="77"/>
              </a:rPr>
              <a:t>quia</a:t>
            </a:r>
            <a:r>
              <a:rPr lang="en-US" dirty="0">
                <a:effectLst/>
                <a:latin typeface="Montserrat" pitchFamily="2" charset="77"/>
              </a:rPr>
              <a:t> por </a:t>
            </a:r>
            <a:r>
              <a:rPr lang="en-US" dirty="0" err="1">
                <a:effectLst/>
                <a:latin typeface="Montserrat" pitchFamily="2" charset="77"/>
              </a:rPr>
              <a:t>sa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essunt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volest</a:t>
            </a:r>
            <a:r>
              <a:rPr lang="en-US" dirty="0">
                <a:effectLst/>
                <a:latin typeface="Montserrat" pitchFamily="2" charset="77"/>
              </a:rPr>
              <a:t> a </a:t>
            </a:r>
            <a:r>
              <a:rPr lang="en-US" dirty="0" err="1">
                <a:effectLst/>
                <a:latin typeface="Montserrat" pitchFamily="2" charset="77"/>
              </a:rPr>
              <a:t>aliquament</a:t>
            </a:r>
            <a:r>
              <a:rPr lang="en-US" dirty="0">
                <a:effectLst/>
                <a:latin typeface="Montserrat" pitchFamily="2" charset="77"/>
              </a:rPr>
              <a:t> verum </a:t>
            </a:r>
            <a:r>
              <a:rPr lang="en-US" dirty="0" err="1">
                <a:effectLst/>
                <a:latin typeface="Montserrat" pitchFamily="2" charset="77"/>
              </a:rPr>
              <a:t>fugias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quis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ente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nonsequiae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suntur</a:t>
            </a:r>
            <a:r>
              <a:rPr lang="en-US" dirty="0">
                <a:effectLst/>
                <a:latin typeface="Montserrat" pitchFamily="2" charset="77"/>
              </a:rPr>
              <a:t>? Ex </a:t>
            </a:r>
            <a:r>
              <a:rPr lang="en-US" dirty="0" err="1">
                <a:effectLst/>
                <a:latin typeface="Montserrat" pitchFamily="2" charset="77"/>
              </a:rPr>
              <a:t>estin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premqui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nonsed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maiorestibea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soloreiur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ratendeseque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nectus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ommoluptati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dempelendus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simaxim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siminimus</a:t>
            </a:r>
            <a:r>
              <a:rPr lang="en-US" dirty="0">
                <a:effectLst/>
                <a:latin typeface="Montserrat" pitchFamily="2" charset="77"/>
              </a:rPr>
              <a:t> sit </a:t>
            </a:r>
            <a:r>
              <a:rPr lang="en-US" dirty="0" err="1">
                <a:effectLst/>
                <a:latin typeface="Montserrat" pitchFamily="2" charset="77"/>
              </a:rPr>
              <a:t>autate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eume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solorib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usdandae</a:t>
            </a:r>
            <a:r>
              <a:rPr lang="en-US" dirty="0">
                <a:effectLst/>
                <a:latin typeface="Montserrat" pitchFamily="2" charset="77"/>
              </a:rPr>
              <a:t> id </a:t>
            </a:r>
            <a:r>
              <a:rPr lang="en-US" dirty="0" err="1">
                <a:effectLst/>
                <a:latin typeface="Montserrat" pitchFamily="2" charset="77"/>
              </a:rPr>
              <a:t>ulparum</a:t>
            </a:r>
            <a:r>
              <a:rPr lang="en-US" dirty="0">
                <a:effectLst/>
                <a:latin typeface="Montserrat" pitchFamily="2" charset="77"/>
              </a:rPr>
              <a:t> quasit.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AF44AED-D752-0348-A0EC-901707816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1289783"/>
            <a:ext cx="3902075" cy="361262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sz="1400" b="1" i="0">
                <a:latin typeface="Montserrat SemiBold" pitchFamily="2" charset="77"/>
              </a:defRPr>
            </a:lvl2pPr>
            <a:lvl3pPr marL="914400" indent="0">
              <a:buFontTx/>
              <a:buNone/>
              <a:defRPr sz="1400"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sz="1400"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sz="1400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40B0348-AA38-2A4A-B0C4-11B69F1D10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3103" y="581763"/>
            <a:ext cx="1751935" cy="1265237"/>
          </a:xfrm>
          <a:prstGeom prst="rect">
            <a:avLst/>
          </a:prstGeom>
        </p:spPr>
        <p:txBody>
          <a:bodyPr lIns="0"/>
          <a:lstStyle>
            <a:lvl1pPr marL="115888" indent="-1095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6858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2pPr>
            <a:lvl3pPr marL="11430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lvl="0"/>
            <a:endParaRPr lang="en-US"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DC768A2-9FAD-2316-9BCF-FD99A6FE5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720" y="4585126"/>
            <a:ext cx="1991033" cy="3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8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4892D6-9A03-8F49-985F-B961CA0BE8CC}"/>
              </a:ext>
            </a:extLst>
          </p:cNvPr>
          <p:cNvSpPr/>
          <p:nvPr userDrawn="1"/>
        </p:nvSpPr>
        <p:spPr>
          <a:xfrm>
            <a:off x="176980" y="4535129"/>
            <a:ext cx="6474543" cy="427702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AC9C01-626B-964D-B27C-687B50A884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746" y="581763"/>
            <a:ext cx="3902254" cy="487519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228FC07-40F2-9742-9AF2-38D9969F7A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746" y="1715450"/>
            <a:ext cx="3902075" cy="156591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rgbClr val="7A7D8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>
                <a:effectLst/>
                <a:latin typeface="Montserrat" pitchFamily="2" charset="77"/>
              </a:rPr>
              <a:t>Et </a:t>
            </a:r>
            <a:r>
              <a:rPr lang="en-US" dirty="0" err="1">
                <a:effectLst/>
                <a:latin typeface="Montserrat" pitchFamily="2" charset="77"/>
              </a:rPr>
              <a:t>quia</a:t>
            </a:r>
            <a:r>
              <a:rPr lang="en-US" dirty="0">
                <a:effectLst/>
                <a:latin typeface="Montserrat" pitchFamily="2" charset="77"/>
              </a:rPr>
              <a:t> por </a:t>
            </a:r>
            <a:r>
              <a:rPr lang="en-US" dirty="0" err="1">
                <a:effectLst/>
                <a:latin typeface="Montserrat" pitchFamily="2" charset="77"/>
              </a:rPr>
              <a:t>sa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essunt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volest</a:t>
            </a:r>
            <a:r>
              <a:rPr lang="en-US" dirty="0">
                <a:effectLst/>
                <a:latin typeface="Montserrat" pitchFamily="2" charset="77"/>
              </a:rPr>
              <a:t> a </a:t>
            </a:r>
            <a:r>
              <a:rPr lang="en-US" dirty="0" err="1">
                <a:effectLst/>
                <a:latin typeface="Montserrat" pitchFamily="2" charset="77"/>
              </a:rPr>
              <a:t>aliquament</a:t>
            </a:r>
            <a:r>
              <a:rPr lang="en-US" dirty="0">
                <a:effectLst/>
                <a:latin typeface="Montserrat" pitchFamily="2" charset="77"/>
              </a:rPr>
              <a:t> verum </a:t>
            </a:r>
            <a:r>
              <a:rPr lang="en-US" dirty="0" err="1">
                <a:effectLst/>
                <a:latin typeface="Montserrat" pitchFamily="2" charset="77"/>
              </a:rPr>
              <a:t>fugias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quis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ente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nonsequiae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suntur</a:t>
            </a:r>
            <a:r>
              <a:rPr lang="en-US" dirty="0">
                <a:effectLst/>
                <a:latin typeface="Montserrat" pitchFamily="2" charset="77"/>
              </a:rPr>
              <a:t>? Ex </a:t>
            </a:r>
            <a:r>
              <a:rPr lang="en-US" dirty="0" err="1">
                <a:effectLst/>
                <a:latin typeface="Montserrat" pitchFamily="2" charset="77"/>
              </a:rPr>
              <a:t>estin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premqui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nonsed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maiorestibea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soloreiur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ratendeseque</a:t>
            </a:r>
            <a:r>
              <a:rPr lang="en-US" dirty="0">
                <a:effectLst/>
                <a:latin typeface="Montserrat" pitchFamily="2" charset="77"/>
              </a:rPr>
              <a:t> dem </a:t>
            </a:r>
            <a:r>
              <a:rPr lang="en-US" dirty="0" err="1">
                <a:effectLst/>
                <a:latin typeface="Montserrat" pitchFamily="2" charset="77"/>
              </a:rPr>
              <a:t>nectus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ommoluptati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dempelendus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simaxim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siminimus</a:t>
            </a:r>
            <a:r>
              <a:rPr lang="en-US" dirty="0">
                <a:effectLst/>
                <a:latin typeface="Montserrat" pitchFamily="2" charset="77"/>
              </a:rPr>
              <a:t> sit </a:t>
            </a:r>
            <a:r>
              <a:rPr lang="en-US" dirty="0" err="1">
                <a:effectLst/>
                <a:latin typeface="Montserrat" pitchFamily="2" charset="77"/>
              </a:rPr>
              <a:t>autate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eume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solorib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usdandae</a:t>
            </a:r>
            <a:r>
              <a:rPr lang="en-US" dirty="0">
                <a:effectLst/>
                <a:latin typeface="Montserrat" pitchFamily="2" charset="77"/>
              </a:rPr>
              <a:t> id </a:t>
            </a:r>
            <a:r>
              <a:rPr lang="en-US" dirty="0" err="1">
                <a:effectLst/>
                <a:latin typeface="Montserrat" pitchFamily="2" charset="77"/>
              </a:rPr>
              <a:t>ulparum</a:t>
            </a:r>
            <a:r>
              <a:rPr lang="en-US" dirty="0">
                <a:effectLst/>
                <a:latin typeface="Montserrat" pitchFamily="2" charset="77"/>
              </a:rPr>
              <a:t> quasit.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EC9887EF-4565-3642-AAEB-48510667C5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1289783"/>
            <a:ext cx="3902075" cy="361262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sz="1400" b="1" i="0">
                <a:latin typeface="Montserrat SemiBold" pitchFamily="2" charset="77"/>
              </a:defRPr>
            </a:lvl2pPr>
            <a:lvl3pPr marL="914400" indent="0">
              <a:buFontTx/>
              <a:buNone/>
              <a:defRPr sz="1400"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sz="1400"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sz="1400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D4BC3954-ECB8-2542-BA9C-63E38C15F2C7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965700" y="581025"/>
            <a:ext cx="3716338" cy="3492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19965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MEDIA HERE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EF60911-4113-977A-BA10-A730687A4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900" y="4585126"/>
            <a:ext cx="1991033" cy="3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9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49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81DB4B9-0364-B166-EE58-661153221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8855" y="1758745"/>
            <a:ext cx="4366287" cy="8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5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B86F03D-0323-5D7C-DDA0-F94B1A1F8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8855" y="1767067"/>
            <a:ext cx="4366256" cy="8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9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D53E44-7358-8748-94BC-E7D94ADD2E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025" y="3145663"/>
            <a:ext cx="6337300" cy="1254503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EC846C4-AE49-5D40-80A4-E70B95790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025" y="2713647"/>
            <a:ext cx="6337300" cy="32489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Introductory statement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D3B1267-9D9E-764F-A7D4-FE89C3119C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C8413CA-1658-A54E-992B-CBEC2E54AF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1575B0-7001-404A-A1D2-9BBD6D18AF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7620" y="460557"/>
            <a:ext cx="6858000" cy="636960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011339E-1859-5E4E-B9B5-A38BDD5F22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7620" y="1198776"/>
            <a:ext cx="6858000" cy="47561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600" b="1" i="1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F6199DA-E25A-1246-930D-AE3AF4332C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7620" y="1712198"/>
            <a:ext cx="5846763" cy="39276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Date XX.XX.XXXX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9EF95D-3E4E-0546-89C5-D2F0B9FF278E}"/>
              </a:ext>
            </a:extLst>
          </p:cNvPr>
          <p:cNvSpPr/>
          <p:nvPr userDrawn="1"/>
        </p:nvSpPr>
        <p:spPr>
          <a:xfrm>
            <a:off x="-22224" y="-15939"/>
            <a:ext cx="1555750" cy="2127250"/>
          </a:xfrm>
          <a:prstGeom prst="rect">
            <a:avLst/>
          </a:prstGeom>
          <a:solidFill>
            <a:srgbClr val="33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7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8DF9C22-4917-8143-8247-199ABDD50D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525" y="2111375"/>
            <a:ext cx="7610475" cy="3038475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600" b="1" i="0">
                <a:solidFill>
                  <a:srgbClr val="7A7D81">
                    <a:alpha val="9644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DB3985-64FE-624D-AF4B-BF5C8D24E7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7620" y="460557"/>
            <a:ext cx="6858000" cy="636960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EB8E4C3-2C44-3646-BCE7-4EE7CE79EF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7620" y="1198776"/>
            <a:ext cx="6858000" cy="47561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600" b="1" i="1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38FFD70-7C98-B04C-8228-281E31A70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7620" y="1712198"/>
            <a:ext cx="5846763" cy="39276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Date XX.XX.XXXX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6E1FB-CB02-0F43-A074-C9FDFCA3B620}"/>
              </a:ext>
            </a:extLst>
          </p:cNvPr>
          <p:cNvSpPr/>
          <p:nvPr userDrawn="1"/>
        </p:nvSpPr>
        <p:spPr>
          <a:xfrm>
            <a:off x="-22224" y="-15939"/>
            <a:ext cx="1555750" cy="2127250"/>
          </a:xfrm>
          <a:prstGeom prst="rect">
            <a:avLst/>
          </a:prstGeom>
          <a:solidFill>
            <a:srgbClr val="33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76D1-F954-3144-A170-0FEE42704F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521" y="581763"/>
            <a:ext cx="6858000" cy="487519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Additional speakers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D812FFE-6D95-ED45-9DD3-D8D3771AB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4521" y="1497503"/>
            <a:ext cx="6094927" cy="911183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6A503B2-227E-D742-8416-1959F826AA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4521" y="1226473"/>
            <a:ext cx="6337300" cy="222737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E33BBA1-69D5-A444-8F14-E05657CE06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9424981-779D-A649-846D-B256ACF8BA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9D85B3-C0BE-7046-8385-8838B8A8CA7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44700" y="2571750"/>
            <a:ext cx="1998663" cy="1650553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20189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3ACD543-CC63-AD4D-943C-69F44975CA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1487" y="2571750"/>
            <a:ext cx="1998663" cy="1650553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20189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C045E8C-FAE4-4849-848B-0D09076E31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8274" y="2571750"/>
            <a:ext cx="1998663" cy="1650553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20189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Photo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545040-20EA-D442-AC88-2300AEB5CA3C}"/>
              </a:ext>
            </a:extLst>
          </p:cNvPr>
          <p:cNvGrpSpPr/>
          <p:nvPr userDrawn="1"/>
        </p:nvGrpSpPr>
        <p:grpSpPr>
          <a:xfrm>
            <a:off x="2044342" y="4035358"/>
            <a:ext cx="1998842" cy="585163"/>
            <a:chOff x="2044342" y="3799268"/>
            <a:chExt cx="1998842" cy="5851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0FF7A9-9F3B-6B46-A6DB-E47960B0E61F}"/>
                </a:ext>
              </a:extLst>
            </p:cNvPr>
            <p:cNvSpPr/>
            <p:nvPr userDrawn="1"/>
          </p:nvSpPr>
          <p:spPr>
            <a:xfrm>
              <a:off x="2044521" y="3799268"/>
              <a:ext cx="1998663" cy="186945"/>
            </a:xfrm>
            <a:prstGeom prst="rect">
              <a:avLst/>
            </a:prstGeom>
            <a:solidFill>
              <a:srgbClr val="339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97A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BCB82-1821-D74F-9ED3-FB812E8F4E4F}"/>
                </a:ext>
              </a:extLst>
            </p:cNvPr>
            <p:cNvSpPr/>
            <p:nvPr userDrawn="1"/>
          </p:nvSpPr>
          <p:spPr>
            <a:xfrm>
              <a:off x="2044342" y="3986213"/>
              <a:ext cx="1998663" cy="398218"/>
            </a:xfrm>
            <a:prstGeom prst="rect">
              <a:avLst/>
            </a:prstGeom>
            <a:solidFill>
              <a:srgbClr val="007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F8F6C6-F0ED-974C-BCEF-57F7B46178DC}"/>
              </a:ext>
            </a:extLst>
          </p:cNvPr>
          <p:cNvGrpSpPr/>
          <p:nvPr userDrawn="1"/>
        </p:nvGrpSpPr>
        <p:grpSpPr>
          <a:xfrm>
            <a:off x="4295173" y="4035358"/>
            <a:ext cx="1998842" cy="585163"/>
            <a:chOff x="2044342" y="3799268"/>
            <a:chExt cx="1998842" cy="5851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30F857-E917-DB4F-B342-26F0C027148E}"/>
                </a:ext>
              </a:extLst>
            </p:cNvPr>
            <p:cNvSpPr/>
            <p:nvPr userDrawn="1"/>
          </p:nvSpPr>
          <p:spPr>
            <a:xfrm>
              <a:off x="2044521" y="3799268"/>
              <a:ext cx="1998663" cy="186945"/>
            </a:xfrm>
            <a:prstGeom prst="rect">
              <a:avLst/>
            </a:prstGeom>
            <a:solidFill>
              <a:srgbClr val="339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97AD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9D66BC-8B33-784A-891D-652F18DF90D5}"/>
                </a:ext>
              </a:extLst>
            </p:cNvPr>
            <p:cNvSpPr/>
            <p:nvPr userDrawn="1"/>
          </p:nvSpPr>
          <p:spPr>
            <a:xfrm>
              <a:off x="2044342" y="3986213"/>
              <a:ext cx="1998663" cy="398218"/>
            </a:xfrm>
            <a:prstGeom prst="rect">
              <a:avLst/>
            </a:prstGeom>
            <a:solidFill>
              <a:srgbClr val="007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93D51B-CC16-124B-8F09-17683457D5AC}"/>
              </a:ext>
            </a:extLst>
          </p:cNvPr>
          <p:cNvGrpSpPr/>
          <p:nvPr userDrawn="1"/>
        </p:nvGrpSpPr>
        <p:grpSpPr>
          <a:xfrm>
            <a:off x="6553819" y="4035358"/>
            <a:ext cx="1998842" cy="585163"/>
            <a:chOff x="2044342" y="3799268"/>
            <a:chExt cx="1998842" cy="5851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951ECE-6A1F-6C4A-ABC0-568786BAD441}"/>
                </a:ext>
              </a:extLst>
            </p:cNvPr>
            <p:cNvSpPr/>
            <p:nvPr userDrawn="1"/>
          </p:nvSpPr>
          <p:spPr>
            <a:xfrm>
              <a:off x="2044521" y="3799268"/>
              <a:ext cx="1998663" cy="186945"/>
            </a:xfrm>
            <a:prstGeom prst="rect">
              <a:avLst/>
            </a:prstGeom>
            <a:solidFill>
              <a:srgbClr val="339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97AD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A95E2C-E08E-CF4C-82DA-9601E031F4EC}"/>
                </a:ext>
              </a:extLst>
            </p:cNvPr>
            <p:cNvSpPr/>
            <p:nvPr userDrawn="1"/>
          </p:nvSpPr>
          <p:spPr>
            <a:xfrm>
              <a:off x="2044342" y="3986213"/>
              <a:ext cx="1998663" cy="398218"/>
            </a:xfrm>
            <a:prstGeom prst="rect">
              <a:avLst/>
            </a:prstGeom>
            <a:solidFill>
              <a:srgbClr val="007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453DC81-F54C-E348-A160-36A7EE4039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44701" y="4222750"/>
            <a:ext cx="1990490" cy="397771"/>
          </a:xfrm>
          <a:prstGeom prst="rect">
            <a:avLst/>
          </a:prstGeom>
        </p:spPr>
        <p:txBody>
          <a:bodyPr lIns="182880" tIns="91440"/>
          <a:lstStyle>
            <a:lvl1pPr marL="0" indent="0">
              <a:buFontTx/>
              <a:buNone/>
              <a:defRPr sz="1100" b="0" i="1">
                <a:solidFill>
                  <a:schemeClr val="bg1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 sz="1000" b="0" i="1">
                <a:latin typeface="Montserrat" pitchFamily="2" charset="77"/>
              </a:defRPr>
            </a:lvl2pPr>
            <a:lvl3pPr marL="914400" indent="0">
              <a:buFontTx/>
              <a:buNone/>
              <a:defRPr sz="1000" b="0" i="1">
                <a:latin typeface="Montserrat" pitchFamily="2" charset="77"/>
              </a:defRPr>
            </a:lvl3pPr>
            <a:lvl4pPr marL="1371600" indent="0">
              <a:buFontTx/>
              <a:buNone/>
              <a:defRPr sz="1000" b="0" i="1">
                <a:latin typeface="Montserrat" pitchFamily="2" charset="77"/>
              </a:defRPr>
            </a:lvl4pPr>
            <a:lvl5pPr marL="1828800" indent="0">
              <a:buFontTx/>
              <a:buNone/>
              <a:defRPr sz="1000" b="0" i="1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E7BFC784-46BF-F043-80CC-11A73937D2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7715" y="4222750"/>
            <a:ext cx="2006121" cy="397771"/>
          </a:xfrm>
          <a:prstGeom prst="rect">
            <a:avLst/>
          </a:prstGeom>
        </p:spPr>
        <p:txBody>
          <a:bodyPr lIns="182880" tIns="91440"/>
          <a:lstStyle>
            <a:lvl1pPr marL="0" indent="0">
              <a:buFontTx/>
              <a:buNone/>
              <a:defRPr sz="1100" b="0" i="1">
                <a:solidFill>
                  <a:schemeClr val="bg1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 sz="1000" b="0" i="1">
                <a:latin typeface="Montserrat" pitchFamily="2" charset="77"/>
              </a:defRPr>
            </a:lvl2pPr>
            <a:lvl3pPr marL="914400" indent="0">
              <a:buFontTx/>
              <a:buNone/>
              <a:defRPr sz="1000" b="0" i="1">
                <a:latin typeface="Montserrat" pitchFamily="2" charset="77"/>
              </a:defRPr>
            </a:lvl3pPr>
            <a:lvl4pPr marL="1371600" indent="0">
              <a:buFontTx/>
              <a:buNone/>
              <a:defRPr sz="1000" b="0" i="1">
                <a:latin typeface="Montserrat" pitchFamily="2" charset="77"/>
              </a:defRPr>
            </a:lvl4pPr>
            <a:lvl5pPr marL="1828800" indent="0">
              <a:buFontTx/>
              <a:buNone/>
              <a:defRPr sz="1000" b="0" i="1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97BECE9D-8FA6-F943-8376-B430D82A38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4177" y="4222750"/>
            <a:ext cx="2006121" cy="397771"/>
          </a:xfrm>
          <a:prstGeom prst="rect">
            <a:avLst/>
          </a:prstGeom>
        </p:spPr>
        <p:txBody>
          <a:bodyPr lIns="182880" tIns="91440"/>
          <a:lstStyle>
            <a:lvl1pPr marL="0" indent="0">
              <a:buFontTx/>
              <a:buNone/>
              <a:defRPr sz="1100" b="0" i="1">
                <a:solidFill>
                  <a:schemeClr val="bg1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 sz="1000" b="0" i="1">
                <a:latin typeface="Montserrat" pitchFamily="2" charset="77"/>
              </a:defRPr>
            </a:lvl2pPr>
            <a:lvl3pPr marL="914400" indent="0">
              <a:buFontTx/>
              <a:buNone/>
              <a:defRPr sz="1000" b="0" i="1">
                <a:latin typeface="Montserrat" pitchFamily="2" charset="77"/>
              </a:defRPr>
            </a:lvl3pPr>
            <a:lvl4pPr marL="1371600" indent="0">
              <a:buFontTx/>
              <a:buNone/>
              <a:defRPr sz="1000" b="0" i="1">
                <a:latin typeface="Montserrat" pitchFamily="2" charset="77"/>
              </a:defRPr>
            </a:lvl4pPr>
            <a:lvl5pPr marL="1828800" indent="0">
              <a:buFontTx/>
              <a:buNone/>
              <a:defRPr sz="1000" b="0" i="1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42800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D9494D-202A-3E4F-835A-2AE83554C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521" y="581763"/>
            <a:ext cx="6858000" cy="487519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Speaker Disclosures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7ECF0-85A6-1E4D-9719-E56FEF50E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4521" y="1289783"/>
            <a:ext cx="6858000" cy="320187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800" b="1" i="0">
                <a:solidFill>
                  <a:srgbClr val="7A7D8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 err="1"/>
              <a:t>Leadline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AC78848-F4D3-B04A-A8A0-5B8A91BFC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4521" y="1715449"/>
            <a:ext cx="6337300" cy="59790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74F1A01-E6EB-4D4A-8CB7-F4847AAB73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4521" y="2485537"/>
            <a:ext cx="6858000" cy="320187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800" b="1" i="0">
                <a:solidFill>
                  <a:srgbClr val="7A7D8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 err="1"/>
              <a:t>Leadline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CE6ADB3-CEB3-0544-BD33-D58DB0EE5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4521" y="2911203"/>
            <a:ext cx="6337300" cy="59790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FA4EF69-C248-4D49-9B71-0B9EC746A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4521" y="3681291"/>
            <a:ext cx="6858000" cy="320187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1800" b="1" i="0">
                <a:solidFill>
                  <a:srgbClr val="7A7D8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 err="1"/>
              <a:t>Leadline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2E31C58-9CAE-6E4F-B1E6-64F23F8154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4521" y="4106957"/>
            <a:ext cx="6337300" cy="597905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58B6A33-7D23-6F43-BF76-24A53CEAD7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5BAF5CD-ADA9-C142-B361-0DB76E9816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6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126DBD-7CF6-4141-AB3C-B034CAB7FE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521" y="581763"/>
            <a:ext cx="3426248" cy="520206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Today’s agenda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18D78C-1282-A74F-B90D-65A822E48E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96530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662E05D-BD9C-1048-A869-64247771AE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068681" y="4767263"/>
            <a:ext cx="717816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94271EC-8CCF-434C-A0F7-87F4BA4F0D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86496" y="-1"/>
            <a:ext cx="3357504" cy="5149851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600" b="1" i="0">
                <a:solidFill>
                  <a:srgbClr val="7A7D81">
                    <a:alpha val="9644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44F3A5-9B9F-FA4D-BBCE-401A671A63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44700" y="1398588"/>
            <a:ext cx="3425825" cy="3157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1800" b="1" i="0" smtClean="0">
                <a:effectLst/>
                <a:latin typeface="Montserrat SemiBold" pitchFamily="2" charset="77"/>
              </a:defRPr>
            </a:lvl1pPr>
          </a:lstStyle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Meet and Greet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Intro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Example Part 1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Example Part 2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Break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Example Part 3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Example Part 4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  <a:p>
            <a:r>
              <a:rPr lang="en-US" b="1" dirty="0">
                <a:solidFill>
                  <a:srgbClr val="7A7D81"/>
                </a:solidFill>
                <a:effectLst/>
                <a:latin typeface="Montserrat" pitchFamily="2" charset="77"/>
              </a:rPr>
              <a:t>00:00 - Social</a:t>
            </a:r>
            <a:endParaRPr lang="en-US" dirty="0">
              <a:solidFill>
                <a:srgbClr val="7A7D8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389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A9FB3-DCB0-6F42-866C-CF4A5F3F4B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313" y="2470150"/>
            <a:ext cx="6034087" cy="421542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3200" b="1" i="0">
                <a:solidFill>
                  <a:srgbClr val="007D99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Introduction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A444B7-D74C-BE4F-9539-F53A532B48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2313" y="3032402"/>
            <a:ext cx="6337300" cy="159430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, </a:t>
            </a:r>
            <a:r>
              <a:rPr lang="en-US" dirty="0" err="1">
                <a:effectLst/>
                <a:latin typeface="Montserrat" pitchFamily="2" charset="77"/>
              </a:rPr>
              <a:t>viducid</a:t>
            </a:r>
            <a:r>
              <a:rPr lang="en-US" dirty="0">
                <a:effectLst/>
                <a:latin typeface="Montserrat" pitchFamily="2" charset="77"/>
              </a:rPr>
              <a:t> quo </a:t>
            </a:r>
            <a:r>
              <a:rPr lang="en-US" dirty="0" err="1">
                <a:effectLst/>
                <a:latin typeface="Montserrat" pitchFamily="2" charset="77"/>
              </a:rPr>
              <a:t>occus</a:t>
            </a:r>
            <a:r>
              <a:rPr lang="en-US" dirty="0">
                <a:effectLst/>
                <a:latin typeface="Montserrat" pitchFamily="2" charset="77"/>
              </a:rPr>
              <a:t> nus </a:t>
            </a:r>
            <a:r>
              <a:rPr lang="en-US" dirty="0" err="1">
                <a:effectLst/>
                <a:latin typeface="Montserrat" pitchFamily="2" charset="77"/>
              </a:rPr>
              <a:t>solor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recus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volores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venisi</a:t>
            </a:r>
            <a:r>
              <a:rPr lang="en-US" dirty="0">
                <a:effectLst/>
                <a:latin typeface="Montserrat" pitchFamily="2" charset="77"/>
              </a:rPr>
              <a:t> doles et </a:t>
            </a:r>
            <a:r>
              <a:rPr lang="en-US" dirty="0" err="1">
                <a:effectLst/>
                <a:latin typeface="Montserrat" pitchFamily="2" charset="77"/>
              </a:rPr>
              <a:t>occaeri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onsectem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eosto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moluptatur</a:t>
            </a:r>
            <a:r>
              <a:rPr lang="en-US" dirty="0">
                <a:effectLst/>
                <a:latin typeface="Montserrat" pitchFamily="2" charset="77"/>
              </a:rPr>
              <a:t>, sunt </a:t>
            </a:r>
            <a:r>
              <a:rPr lang="en-US" dirty="0" err="1">
                <a:effectLst/>
                <a:latin typeface="Montserrat" pitchFamily="2" charset="77"/>
              </a:rPr>
              <a:t>dolorem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porest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maximent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806E79-A414-9148-9FC3-C252FD9E55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85F6C89-5D7E-6647-8D82-AEB4746AC9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933E1C-1FD8-5447-85F0-3BED0555D72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28763" y="-51077"/>
            <a:ext cx="7662862" cy="2159000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 i="0">
                <a:solidFill>
                  <a:srgbClr val="7A7D81">
                    <a:alpha val="19742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62821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E75E3-B6FE-5840-AC9E-480704813A02}"/>
              </a:ext>
            </a:extLst>
          </p:cNvPr>
          <p:cNvSpPr/>
          <p:nvPr userDrawn="1"/>
        </p:nvSpPr>
        <p:spPr>
          <a:xfrm>
            <a:off x="1534545" y="-49795"/>
            <a:ext cx="7668303" cy="2163779"/>
          </a:xfrm>
          <a:prstGeom prst="rect">
            <a:avLst/>
          </a:prstGeom>
          <a:solidFill>
            <a:srgbClr val="CBC4BC">
              <a:alpha val="3030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93DD23-87FA-5A41-A6EE-6ECE35DD4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6888" y="329290"/>
            <a:ext cx="4558027" cy="472039"/>
          </a:xfrm>
          <a:prstGeom prst="rect">
            <a:avLst/>
          </a:prstGeom>
        </p:spPr>
        <p:txBody>
          <a:bodyPr lIns="0">
            <a:normAutofit/>
          </a:bodyPr>
          <a:lstStyle>
            <a:lvl1pPr marL="3175" indent="0">
              <a:buFontTx/>
              <a:buNone/>
              <a:tabLst/>
              <a:defRPr b="1" i="0">
                <a:solidFill>
                  <a:srgbClr val="007D99"/>
                </a:solidFill>
                <a:latin typeface="Montserrat SemiBold" pitchFamily="2" charset="77"/>
              </a:defRPr>
            </a:lvl1pPr>
            <a:lvl2pPr>
              <a:defRPr>
                <a:solidFill>
                  <a:srgbClr val="7A7D81"/>
                </a:solidFill>
                <a:latin typeface="Montserrat" pitchFamily="2" charset="77"/>
              </a:defRPr>
            </a:lvl2pPr>
            <a:lvl3pPr>
              <a:defRPr>
                <a:solidFill>
                  <a:srgbClr val="7A7D81"/>
                </a:solidFill>
                <a:latin typeface="Montserrat" pitchFamily="2" charset="77"/>
              </a:defRPr>
            </a:lvl3pPr>
            <a:lvl4pPr>
              <a:defRPr>
                <a:solidFill>
                  <a:srgbClr val="7A7D81"/>
                </a:solidFill>
                <a:latin typeface="Montserrat" pitchFamily="2" charset="77"/>
              </a:defRPr>
            </a:lvl4pPr>
            <a:lvl5pPr marL="3175" indent="0">
              <a:lnSpc>
                <a:spcPts val="1800"/>
              </a:lnSpc>
              <a:buFontTx/>
              <a:buNone/>
              <a:tabLst/>
              <a:defRPr sz="1400">
                <a:solidFill>
                  <a:srgbClr val="7A7D8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12688D-4618-F04B-8FA7-BEEB68AF60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71532" y="4767263"/>
            <a:ext cx="1172149" cy="274637"/>
          </a:xfrm>
          <a:prstGeom prst="rect">
            <a:avLst/>
          </a:prstGeom>
        </p:spPr>
        <p:txBody>
          <a:bodyPr anchor="b" anchorCtr="0"/>
          <a:lstStyle>
            <a:lvl1pPr>
              <a:defRPr sz="1000" b="0" i="1">
                <a:solidFill>
                  <a:srgbClr val="7A7D8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 / 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0A66B5-E300-8A4A-985F-BA58B903D8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143682" y="4767263"/>
            <a:ext cx="831935" cy="274637"/>
          </a:xfrm>
          <a:prstGeom prst="rect">
            <a:avLst/>
          </a:prstGeom>
        </p:spPr>
        <p:txBody>
          <a:bodyPr bIns="0" anchor="b" anchorCtr="0"/>
          <a:lstStyle>
            <a:lvl1pPr>
              <a:defRPr b="0" i="0">
                <a:solidFill>
                  <a:srgbClr val="7A7D81"/>
                </a:solidFill>
                <a:latin typeface="Montserrat Medium" pitchFamily="2" charset="77"/>
              </a:defRPr>
            </a:lvl1pPr>
          </a:lstStyle>
          <a:p>
            <a:fld id="{EBF97524-B726-1B4E-A923-E2BF5CF850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2589CA-8DAA-DC4F-A70E-5F1E05BB23E9}"/>
              </a:ext>
            </a:extLst>
          </p:cNvPr>
          <p:cNvGrpSpPr/>
          <p:nvPr userDrawn="1"/>
        </p:nvGrpSpPr>
        <p:grpSpPr>
          <a:xfrm>
            <a:off x="6729110" y="1767465"/>
            <a:ext cx="1998841" cy="2650625"/>
            <a:chOff x="2044343" y="3799268"/>
            <a:chExt cx="1998841" cy="26506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9C4215-DB65-BF4C-ACAF-BA9476F7D739}"/>
                </a:ext>
              </a:extLst>
            </p:cNvPr>
            <p:cNvSpPr/>
            <p:nvPr userDrawn="1"/>
          </p:nvSpPr>
          <p:spPr>
            <a:xfrm>
              <a:off x="2044343" y="3986212"/>
              <a:ext cx="1998664" cy="2463681"/>
            </a:xfrm>
            <a:prstGeom prst="rect">
              <a:avLst/>
            </a:prstGeom>
            <a:solidFill>
              <a:srgbClr val="007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A950F-EFE1-7B41-A171-64937C45B036}"/>
                </a:ext>
              </a:extLst>
            </p:cNvPr>
            <p:cNvSpPr/>
            <p:nvPr userDrawn="1"/>
          </p:nvSpPr>
          <p:spPr>
            <a:xfrm>
              <a:off x="2044521" y="3799268"/>
              <a:ext cx="1998663" cy="346519"/>
            </a:xfrm>
            <a:prstGeom prst="rect">
              <a:avLst/>
            </a:prstGeom>
            <a:solidFill>
              <a:srgbClr val="339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97AD"/>
                </a:solidFill>
              </a:endParaRP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1A29DE-834A-1840-BF72-04F27160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6275" y="2359025"/>
            <a:ext cx="4391025" cy="25853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EE7F4B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sz="1200" b="1" i="0">
                <a:latin typeface="Montserrat SemiBold" pitchFamily="2" charset="77"/>
              </a:defRPr>
            </a:lvl2pPr>
            <a:lvl3pPr marL="914400" indent="0">
              <a:buFontTx/>
              <a:buNone/>
              <a:defRPr sz="1200"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sz="1200"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sz="1200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AC6C578-D133-C34F-9B90-25EE6A0987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71533" y="1825143"/>
            <a:ext cx="1593482" cy="24810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Tx/>
              <a:buNone/>
              <a:defRPr sz="12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>
              <a:buFontTx/>
              <a:buNone/>
              <a:defRPr sz="1200" b="1" i="0">
                <a:latin typeface="Montserrat SemiBold" pitchFamily="2" charset="77"/>
              </a:defRPr>
            </a:lvl2pPr>
            <a:lvl3pPr marL="914400" indent="0">
              <a:buFontTx/>
              <a:buNone/>
              <a:defRPr sz="1200" b="1" i="0">
                <a:latin typeface="Montserrat SemiBold" pitchFamily="2" charset="77"/>
              </a:defRPr>
            </a:lvl3pPr>
            <a:lvl4pPr marL="1371600" indent="0">
              <a:buFontTx/>
              <a:buNone/>
              <a:defRPr sz="1200" b="1" i="0">
                <a:latin typeface="Montserrat SemiBold" pitchFamily="2" charset="77"/>
              </a:defRPr>
            </a:lvl4pPr>
            <a:lvl5pPr marL="1828800" indent="0">
              <a:buFontTx/>
              <a:buNone/>
              <a:defRPr sz="1200"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Callout box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8CDADC-40FF-0D49-A02D-515DA3AFCB0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970907" y="2300928"/>
            <a:ext cx="1593671" cy="1946275"/>
          </a:xfrm>
          <a:prstGeom prst="rect">
            <a:avLst/>
          </a:prstGeom>
        </p:spPr>
        <p:txBody>
          <a:bodyPr lIns="0"/>
          <a:lstStyle>
            <a:lvl1pPr marL="231775" marR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231775" indent="-228600">
              <a:lnSpc>
                <a:spcPts val="1600"/>
              </a:lnSpc>
              <a:buFont typeface="+mj-lt"/>
              <a:buAutoNum type="arabicPeriod"/>
              <a:tabLst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2pPr>
            <a:lvl3pPr marL="231775" indent="-228600">
              <a:lnSpc>
                <a:spcPts val="1600"/>
              </a:lnSpc>
              <a:buFont typeface="+mj-lt"/>
              <a:buAutoNum type="arabicPeriod"/>
              <a:tabLst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3pPr>
            <a:lvl4pPr marL="231775" indent="-228600">
              <a:lnSpc>
                <a:spcPts val="1600"/>
              </a:lnSpc>
              <a:buFont typeface="+mj-lt"/>
              <a:buAutoNum type="arabicPeriod"/>
              <a:tabLst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4pPr>
            <a:lvl5pPr marL="231775" indent="-228600">
              <a:lnSpc>
                <a:spcPts val="1600"/>
              </a:lnSpc>
              <a:buFont typeface="+mj-lt"/>
              <a:buAutoNum type="arabicPeriod"/>
              <a:tabLst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marL="231775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text</a:t>
            </a:r>
          </a:p>
          <a:p>
            <a:pPr marL="231775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text</a:t>
            </a:r>
          </a:p>
          <a:p>
            <a:pPr marL="231775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text</a:t>
            </a:r>
          </a:p>
          <a:p>
            <a:pPr marL="231775" marR="0" lvl="0" indent="-22860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40AD230-1C48-9848-BF80-7271651EBEA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729413" y="384175"/>
            <a:ext cx="1998662" cy="1382713"/>
          </a:xfrm>
          <a:prstGeom prst="rect">
            <a:avLst/>
          </a:prstGeom>
          <a:solidFill>
            <a:srgbClr val="F1C7EA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 b="1" i="0">
                <a:solidFill>
                  <a:srgbClr val="7A7D81">
                    <a:alpha val="20058"/>
                  </a:srgbClr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OPTIONAL PHOTO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B6C19E-5A8B-8049-89C8-A983732A14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46275" y="2711450"/>
            <a:ext cx="4391025" cy="1781175"/>
          </a:xfrm>
          <a:prstGeom prst="rect">
            <a:avLst/>
          </a:prstGeom>
        </p:spPr>
        <p:txBody>
          <a:bodyPr lIns="0"/>
          <a:lstStyle>
            <a:lvl1pPr marL="227013" indent="-227013">
              <a:tabLst/>
              <a:defRPr sz="1200" b="0" i="0">
                <a:solidFill>
                  <a:schemeClr val="tx1"/>
                </a:solidFill>
                <a:latin typeface="Montserrat Medium" pitchFamily="2" charset="77"/>
              </a:defRPr>
            </a:lvl1pPr>
            <a:lvl2pPr marL="227013" indent="-227013">
              <a:tabLst/>
              <a:defRPr sz="1200" b="0" i="0">
                <a:solidFill>
                  <a:schemeClr val="tx1"/>
                </a:solidFill>
                <a:latin typeface="Montserrat Medium" pitchFamily="2" charset="77"/>
              </a:defRPr>
            </a:lvl2pPr>
            <a:lvl3pPr marL="227013" indent="-227013">
              <a:tabLst/>
              <a:defRPr sz="1200" b="0" i="0">
                <a:solidFill>
                  <a:schemeClr val="tx1"/>
                </a:solidFill>
                <a:latin typeface="Montserrat Medium" pitchFamily="2" charset="77"/>
              </a:defRPr>
            </a:lvl3pPr>
            <a:lvl4pPr marL="227013" indent="-227013">
              <a:tabLst/>
              <a:defRPr sz="1200" b="0" i="0">
                <a:solidFill>
                  <a:schemeClr val="tx1"/>
                </a:solidFill>
                <a:latin typeface="Montserrat Medium" pitchFamily="2" charset="77"/>
              </a:defRPr>
            </a:lvl4pPr>
            <a:lvl5pPr marL="227013" indent="-227013">
              <a:tabLst/>
              <a:defRPr sz="1200" b="0" i="0">
                <a:solidFill>
                  <a:schemeClr val="tx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2ADA69-ACD2-5542-86DF-0D33B7AA97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46275" y="955474"/>
            <a:ext cx="4252506" cy="1043447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800"/>
              </a:lnSpc>
              <a:buFontTx/>
              <a:buNone/>
              <a:defRPr lang="en-US" sz="1200" b="0" i="0" smtClean="0">
                <a:solidFill>
                  <a:srgbClr val="7A7D81"/>
                </a:solidFill>
                <a:effectLst/>
                <a:latin typeface="Montserrat" pitchFamily="2" charset="77"/>
              </a:defRPr>
            </a:lvl1pPr>
            <a:lvl2pPr marL="4763" indent="0">
              <a:buFontTx/>
              <a:buNone/>
              <a:tabLst/>
              <a:defRPr sz="1200">
                <a:latin typeface="Montserrat" pitchFamily="2" charset="77"/>
              </a:defRPr>
            </a:lvl2pPr>
            <a:lvl3pPr marL="4763" indent="0">
              <a:buFontTx/>
              <a:buNone/>
              <a:tabLst/>
              <a:defRPr sz="1200">
                <a:latin typeface="Montserrat" pitchFamily="2" charset="77"/>
              </a:defRPr>
            </a:lvl3pPr>
            <a:lvl4pPr marL="4763" indent="0">
              <a:buFontTx/>
              <a:buNone/>
              <a:tabLst/>
              <a:defRPr sz="1200">
                <a:latin typeface="Montserrat" pitchFamily="2" charset="77"/>
              </a:defRPr>
            </a:lvl4pPr>
            <a:lvl5pPr marL="4763" indent="0">
              <a:buFontTx/>
              <a:buNone/>
              <a:tabLst/>
              <a:defRPr sz="1200">
                <a:latin typeface="Montserrat" pitchFamily="2" charset="77"/>
              </a:defRPr>
            </a:lvl5pPr>
          </a:lstStyle>
          <a:p>
            <a:r>
              <a:rPr lang="en-US" dirty="0" err="1">
                <a:effectLst/>
                <a:latin typeface="Montserrat" pitchFamily="2" charset="77"/>
              </a:rPr>
              <a:t>Ditiusapiet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lauta</a:t>
            </a:r>
            <a:r>
              <a:rPr lang="en-US" dirty="0">
                <a:effectLst/>
                <a:latin typeface="Montserrat" pitchFamily="2" charset="77"/>
              </a:rPr>
              <a:t> pe </a:t>
            </a:r>
            <a:r>
              <a:rPr lang="en-US" dirty="0" err="1">
                <a:effectLst/>
                <a:latin typeface="Montserrat" pitchFamily="2" charset="77"/>
              </a:rPr>
              <a:t>sint</a:t>
            </a:r>
            <a:r>
              <a:rPr lang="en-US" dirty="0">
                <a:effectLst/>
                <a:latin typeface="Montserrat" pitchFamily="2" charset="77"/>
              </a:rPr>
              <a:t> as alit et </a:t>
            </a:r>
            <a:r>
              <a:rPr lang="en-US" dirty="0" err="1">
                <a:effectLst/>
                <a:latin typeface="Montserrat" pitchFamily="2" charset="77"/>
              </a:rPr>
              <a:t>aceri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hic </a:t>
            </a:r>
            <a:r>
              <a:rPr lang="en-US" dirty="0" err="1">
                <a:effectLst/>
                <a:latin typeface="Montserrat" pitchFamily="2" charset="77"/>
              </a:rPr>
              <a:t>temquatem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Illiati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aessumqui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officatem</a:t>
            </a:r>
            <a:r>
              <a:rPr lang="en-US" dirty="0">
                <a:effectLst/>
                <a:latin typeface="Montserrat" pitchFamily="2" charset="77"/>
              </a:rPr>
              <a:t>. </a:t>
            </a:r>
            <a:r>
              <a:rPr lang="en-US" dirty="0" err="1">
                <a:effectLst/>
                <a:latin typeface="Montserrat" pitchFamily="2" charset="77"/>
              </a:rPr>
              <a:t>Mendem</a:t>
            </a:r>
            <a:r>
              <a:rPr lang="en-US" dirty="0">
                <a:effectLst/>
                <a:latin typeface="Montserrat" pitchFamily="2" charset="77"/>
              </a:rPr>
              <a:t> re et </a:t>
            </a:r>
            <a:r>
              <a:rPr lang="en-US" dirty="0" err="1">
                <a:effectLst/>
                <a:latin typeface="Montserrat" pitchFamily="2" charset="77"/>
              </a:rPr>
              <a:t>issundi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aut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est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ut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eatum</a:t>
            </a:r>
            <a:r>
              <a:rPr lang="en-US" dirty="0">
                <a:effectLst/>
                <a:latin typeface="Montserrat" pitchFamily="2" charset="77"/>
              </a:rPr>
              <a:t> </a:t>
            </a:r>
            <a:r>
              <a:rPr lang="en-US" dirty="0" err="1">
                <a:effectLst/>
                <a:latin typeface="Montserrat" pitchFamily="2" charset="77"/>
              </a:rPr>
              <a:t>quibus</a:t>
            </a:r>
            <a:r>
              <a:rPr lang="en-US" dirty="0">
                <a:effectLst/>
                <a:latin typeface="Montserra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968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9FB2A7-1EFF-2940-87D8-ACE0AB9FD0C0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EC139DC-4605-3E3D-EB06-E1E8717AF7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213" y="4630985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5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00640E-D0DE-1F47-9130-5B54BD3060A0}"/>
              </a:ext>
            </a:extLst>
          </p:cNvPr>
          <p:cNvSpPr/>
          <p:nvPr userDrawn="1"/>
        </p:nvSpPr>
        <p:spPr>
          <a:xfrm>
            <a:off x="-58993" y="5013677"/>
            <a:ext cx="9263444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2683C9-351F-8E49-BDC6-98DD843862CC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B45F26-3DD8-5F44-876C-924C41FA8877}"/>
              </a:ext>
            </a:extLst>
          </p:cNvPr>
          <p:cNvSpPr/>
          <p:nvPr userDrawn="1"/>
        </p:nvSpPr>
        <p:spPr>
          <a:xfrm>
            <a:off x="1484671" y="-6137"/>
            <a:ext cx="7665467" cy="2117235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653F096-DFB7-2867-D92F-69AD446E92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774" y="4630985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9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0EFB47-B0FB-0A46-A6A4-C7FE01E9AE89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EEE76-FF76-1141-9FE7-F3D58BD5923B}"/>
              </a:ext>
            </a:extLst>
          </p:cNvPr>
          <p:cNvSpPr/>
          <p:nvPr userDrawn="1"/>
        </p:nvSpPr>
        <p:spPr>
          <a:xfrm>
            <a:off x="1535289" y="0"/>
            <a:ext cx="7608711" cy="5143500"/>
          </a:xfrm>
          <a:prstGeom prst="rect">
            <a:avLst/>
          </a:prstGeom>
          <a:solidFill>
            <a:srgbClr val="CBC4BC">
              <a:alpha val="301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CCBBFBC-30FB-8879-9708-CA01769C5C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774" y="4634159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D3A45E-032E-7D4E-9D84-B1B3E94C6193}"/>
              </a:ext>
            </a:extLst>
          </p:cNvPr>
          <p:cNvSpPr/>
          <p:nvPr userDrawn="1"/>
        </p:nvSpPr>
        <p:spPr>
          <a:xfrm flipH="1">
            <a:off x="-56444" y="-54707"/>
            <a:ext cx="1591734" cy="2165806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2B391D-BFF3-0946-B436-8AA2E70BA442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A28F435-6399-D560-33C8-9C75EAFAA3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774" y="4630985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4CCBA8-1A8A-B74D-902E-8AC44ABFA294}"/>
              </a:ext>
            </a:extLst>
          </p:cNvPr>
          <p:cNvSpPr/>
          <p:nvPr userDrawn="1"/>
        </p:nvSpPr>
        <p:spPr>
          <a:xfrm>
            <a:off x="-22224" y="-6137"/>
            <a:ext cx="9172362" cy="3977506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8BBE27-D3FE-4049-8D96-C7E4CD709A02}"/>
              </a:ext>
            </a:extLst>
          </p:cNvPr>
          <p:cNvSpPr/>
          <p:nvPr userDrawn="1"/>
        </p:nvSpPr>
        <p:spPr>
          <a:xfrm>
            <a:off x="-22224" y="-15940"/>
            <a:ext cx="1555750" cy="3987309"/>
          </a:xfrm>
          <a:prstGeom prst="rect">
            <a:avLst/>
          </a:prstGeom>
          <a:solidFill>
            <a:srgbClr val="33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5900A6-04E6-E64A-BD6A-AC59C60B89CB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10ED20C-0EA6-BA96-0741-D468451EF0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213" y="4628841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5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D16FB-B349-1045-AF1D-B8A1CCBFA5B2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392AD30-154F-2EC3-69D2-6A1EBB19F02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1213" y="4634159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5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3" r:id="rId3"/>
    <p:sldLayoutId id="2147483681" r:id="rId4"/>
    <p:sldLayoutId id="2147483678" r:id="rId5"/>
    <p:sldLayoutId id="2147483679" r:id="rId6"/>
    <p:sldLayoutId id="2147483680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11CEC4-1B50-2042-9917-CAB1B14FF58F}"/>
              </a:ext>
            </a:extLst>
          </p:cNvPr>
          <p:cNvSpPr/>
          <p:nvPr userDrawn="1"/>
        </p:nvSpPr>
        <p:spPr>
          <a:xfrm>
            <a:off x="-56444" y="5013677"/>
            <a:ext cx="1591733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4235E0-C06A-8547-8B9E-3EE2D170553D}"/>
              </a:ext>
            </a:extLst>
          </p:cNvPr>
          <p:cNvSpPr/>
          <p:nvPr userDrawn="1"/>
        </p:nvSpPr>
        <p:spPr>
          <a:xfrm>
            <a:off x="-22224" y="-15940"/>
            <a:ext cx="1555750" cy="3987309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DC042D4-6541-B555-778A-D8AB4FBD74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213" y="4630985"/>
            <a:ext cx="1268305" cy="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F4590E5-E199-AF4C-9A9D-3CF26B69F5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9609" y="150146"/>
            <a:ext cx="8775715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81D677-234F-A54C-8494-A263F8AEC2DA}"/>
              </a:ext>
            </a:extLst>
          </p:cNvPr>
          <p:cNvSpPr/>
          <p:nvPr userDrawn="1"/>
        </p:nvSpPr>
        <p:spPr>
          <a:xfrm>
            <a:off x="-58993" y="-22122"/>
            <a:ext cx="9263444" cy="5080819"/>
          </a:xfrm>
          <a:prstGeom prst="rect">
            <a:avLst/>
          </a:prstGeom>
          <a:solidFill>
            <a:srgbClr val="00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159EBF-8DD2-D547-A64E-CFEA75503228}"/>
              </a:ext>
            </a:extLst>
          </p:cNvPr>
          <p:cNvSpPr/>
          <p:nvPr userDrawn="1"/>
        </p:nvSpPr>
        <p:spPr>
          <a:xfrm>
            <a:off x="-58993" y="5013677"/>
            <a:ext cx="9263444" cy="184855"/>
          </a:xfrm>
          <a:prstGeom prst="rect">
            <a:avLst/>
          </a:prstGeom>
          <a:solidFill>
            <a:srgbClr val="7A7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building, outdoor, area&#10;&#10;Description automatically generated">
            <a:extLst>
              <a:ext uri="{FF2B5EF4-FFF2-40B4-BE49-F238E27FC236}">
                <a16:creationId xmlns:a16="http://schemas.microsoft.com/office/drawing/2014/main" id="{85C6ACD7-2BBA-4C89-84F9-9925243BB5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0056" b="200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820CF-95AF-4BDE-88E0-2C9B6347B8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531225-3D58-44AA-ADAF-2E96471F84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AC8B64-C818-4852-BB43-2635A1DA1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43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6CE7-BB8E-DA40-8FE3-78757D040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9D28C-DD81-3F4C-B5A4-95AE98C8F0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81AA2-B44C-6047-AA86-6B5DF56C79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4CA175-FC3F-7841-8D7F-6E52344DB1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60AA99-C911-BE48-93DF-9CAB6074F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7C1AD1B-0D51-AC4E-9636-B6B5A6B275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41244-B964-5A42-AFAB-03CE64F7F4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94E8D3-163A-234E-87D2-B0BD823D98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C2E013-A76E-8542-97FC-D87234647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5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B617-C75F-384B-A6CC-F34D16F5E2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6D69-AF3F-434C-9B59-7397E44A5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40CF5-FB93-1947-A451-C23311D10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CD917-BC6D-5842-9099-838D997FE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AEF1FF-0A14-A449-972F-92ECD5DEEA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DEFBE1-9B29-1447-9BAF-FE8B2FA0CC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A5E58D-3D8F-A741-B608-DB468D1484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6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FB82-AC70-FD4C-AE68-A3CA33BDA9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A person carrying a baby&#10;&#10;Description automatically generated with low confidence">
            <a:extLst>
              <a:ext uri="{FF2B5EF4-FFF2-40B4-BE49-F238E27FC236}">
                <a16:creationId xmlns:a16="http://schemas.microsoft.com/office/drawing/2014/main" id="{21131FA5-F633-5949-AD0B-ADF8412175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5747" t="123" r="30781" b="-123"/>
          <a:stretch/>
        </p:blipFill>
        <p:spPr>
          <a:xfrm>
            <a:off x="5786496" y="-1"/>
            <a:ext cx="3357504" cy="51498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250E3-664B-BC48-9C8B-C432F7A040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3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people, room&#10;&#10;Description automatically generated">
            <a:extLst>
              <a:ext uri="{FF2B5EF4-FFF2-40B4-BE49-F238E27FC236}">
                <a16:creationId xmlns:a16="http://schemas.microsoft.com/office/drawing/2014/main" id="{BF0FB540-0770-9B48-9D3C-EF9D3F940E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20" t="11219" r="97" b="11219"/>
          <a:stretch/>
        </p:blipFill>
        <p:spPr>
          <a:xfrm>
            <a:off x="1534089" y="-47380"/>
            <a:ext cx="7646697" cy="401893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73A90-0523-8148-B07A-64CE20FD2E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5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BFE6D6-81DD-5D42-8D23-DA07F8619C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6C23-AE39-3642-BFED-DBC8484F9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8723B3D-9864-A649-A871-584B8D59A51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t="1222" b="48690"/>
          <a:stretch/>
        </p:blipFill>
        <p:spPr>
          <a:xfrm>
            <a:off x="1524236" y="-46273"/>
            <a:ext cx="7662862" cy="2159000"/>
          </a:xfrm>
          <a:prstGeom prst="rect">
            <a:avLst/>
          </a:prstGeom>
          <a:solidFill>
            <a:srgbClr val="F1C7EA"/>
          </a:solidFill>
        </p:spPr>
      </p:pic>
    </p:spTree>
    <p:extLst>
      <p:ext uri="{BB962C8B-B14F-4D97-AF65-F5344CB8AC3E}">
        <p14:creationId xmlns:p14="http://schemas.microsoft.com/office/powerpoint/2010/main" val="200087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510F47-AA9E-AA41-9F12-D4A624CC9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5A51C-0450-364F-A93A-6E3811F54F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53741-1100-094D-91F0-FA8DC42C52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5DCDE7-82BE-3D47-A31D-F7B26311B42B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BC08E5-66BA-EA46-9864-2CBB450DFFC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7A44BB-6DAB-AF4D-A111-FCF16A1E766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4C18D7-1755-F942-8BA5-F7DA83E6D7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50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9A768561-770B-EA41-8F4F-BFF1C868BD9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35E94-0095-2643-9E06-086125D791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A1EB722-4996-4F46-AA8F-F08D8D0F7DA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2071F-E942-544E-AC5F-E59BF401A9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702A0F-848F-BF45-A83F-8D8BD04572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59C65D-950E-064F-9937-D097805639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4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E5049B-5DF5-314A-AC09-2B158676E4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598B9-6848-E34D-9E3B-E033F93049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1712AC-29F0-9541-A18E-7E30D46ED0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C0CDAFB-E86C-BB4D-A34D-C582111A3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DAE2B-E766-7145-AF06-B017FD10AB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3CA4A9-2E56-254C-8EF7-F4D6C4DE10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7000C7-E07B-5745-A705-7391E3BBFF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6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62B202-B6D8-DB46-BAB4-213C5841A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58AD0-33A8-4D4E-B30B-5D815E394A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748BD-66A0-0C4D-BD9D-47AC03612D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7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9815F-8FF3-3040-8C4E-F9C95082C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BBB1E-B514-0A45-A64F-49C5B0F987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6B797-0F53-214D-A169-F7F23AF73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2ADA18-D7C7-4C47-B5A9-6E6C333FFB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BA8BE254-A313-8240-8F2D-4DDCE1DB7B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54470" t="-19" r="5320" b="19"/>
          <a:stretch/>
        </p:blipFill>
        <p:spPr>
          <a:xfrm>
            <a:off x="6291263" y="581025"/>
            <a:ext cx="2392362" cy="3967529"/>
          </a:xfrm>
        </p:spPr>
      </p:pic>
    </p:spTree>
    <p:extLst>
      <p:ext uri="{BB962C8B-B14F-4D97-AF65-F5344CB8AC3E}">
        <p14:creationId xmlns:p14="http://schemas.microsoft.com/office/powerpoint/2010/main" val="218657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uilding, ground, outdoor&#10;&#10;Description automatically generated">
            <a:extLst>
              <a:ext uri="{FF2B5EF4-FFF2-40B4-BE49-F238E27FC236}">
                <a16:creationId xmlns:a16="http://schemas.microsoft.com/office/drawing/2014/main" id="{FFD59F38-6A50-4BBD-B3BF-A96FBC9AD5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79" r="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9697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FE7B4B5-9B4E-5E48-AE4A-662D4ED347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2D47B-01BE-344B-B3B1-25CFB67759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CA59F-510D-FD45-924C-B68DDA3835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6EFA2-7B3D-BE4F-9431-927F8944EB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1E3BB6-582F-484C-ACF9-4F9787A2AA8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aby on a bike&#10;&#10;Description automatically generated with low confidence">
            <a:extLst>
              <a:ext uri="{FF2B5EF4-FFF2-40B4-BE49-F238E27FC236}">
                <a16:creationId xmlns:a16="http://schemas.microsoft.com/office/drawing/2014/main" id="{8B34492C-4DAF-114D-94CA-077A855398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3514" r="16276"/>
          <a:stretch/>
        </p:blipFill>
        <p:spPr>
          <a:xfrm>
            <a:off x="6291263" y="581025"/>
            <a:ext cx="2392362" cy="396752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D617-41EC-AC40-811E-C21ED03209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7435F-61FA-3946-A05A-6515CC06039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8D85F-16B3-504A-88F0-BFA80734EA9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2D64F7-14A3-2943-A31C-CD99AA72AE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2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CA61AB7B-2680-D54A-8C5E-0E8DF5DAD7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970" r="1297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B08FE-FA8E-E247-9AB5-497EA045E5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DDE7D-1E7F-094D-9673-5A8141BAA8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2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2D47B-01BE-344B-B3B1-25CFB67759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4521" y="1331286"/>
            <a:ext cx="6511082" cy="361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CA59F-510D-FD45-924C-B68DDA3835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044700" y="569059"/>
            <a:ext cx="6510903" cy="5002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6EFA2-7B3D-BE4F-9431-927F8944EB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44521" y="1704657"/>
            <a:ext cx="6511082" cy="1587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1E3BB6-582F-484C-ACF9-4F9787A2AA8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4521" y="3448050"/>
            <a:ext cx="6511082" cy="13192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64A5-B5DC-C34B-8B61-A2AE1D6886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05E48-49AB-C847-BC30-E03544E81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28178-D34A-E640-BF7D-B22003D968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F6762-2AD9-C546-886F-FA6B36A74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0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1E96-6A76-8143-8512-B763E5300C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6590-CE00-1144-AE49-7DB5839FB45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9746" y="1715450"/>
            <a:ext cx="3902075" cy="15659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279CE-3EF9-764A-8D84-FA2DB58DCE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DE8F4F5-D733-2045-8C0F-7880F00967EF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671183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39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903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41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518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ground, outdoor&#10;&#10;Description automatically generated">
            <a:extLst>
              <a:ext uri="{FF2B5EF4-FFF2-40B4-BE49-F238E27FC236}">
                <a16:creationId xmlns:a16="http://schemas.microsoft.com/office/drawing/2014/main" id="{B79CFF8E-2115-40D9-B738-7E6B7E7A92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0056" b="200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E7318B-F58C-46D5-8C68-1B5509E4A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461D319-CFC3-4E96-8DB7-E035A4FE5C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45F39-D791-4FA9-926E-CF0ED577B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7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BCCDB8C-E603-AF44-AC8D-0662482A6E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80129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46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FE44BF-413A-4940-ABBB-7792CE47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EFDDF-2F66-2746-B972-FAB0F25F3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9" r="8389"/>
          <a:stretch/>
        </p:blipFill>
        <p:spPr>
          <a:xfrm>
            <a:off x="1534226" y="0"/>
            <a:ext cx="7609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AF28458-54EA-3944-BB8D-74CB74D47B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0475" b="20475"/>
          <a:stretch/>
        </p:blipFill>
        <p:spPr>
          <a:xfrm>
            <a:off x="1533525" y="2111375"/>
            <a:ext cx="7610475" cy="3038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F3588C-EA78-FA4B-8790-F4F0852C06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D5EB12-9D88-FD4E-9212-01076410B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2A9BF-1265-1F47-9106-27F0672FDE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7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3401-12B3-304C-B55C-97BE807F4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A6A49-2C2F-AE44-B77B-CB4F690A4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FE612-B740-1946-A646-BD55B4428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8AF153-9FF3-2546-B772-03BC6AF6AC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38513B-B52C-EF45-A94D-2A0F8F562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1AF7F3-E14E-DA47-A815-78BBFC400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2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54D309-C111-934D-9E66-286EE6B549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67343-00F4-124A-B132-004DCD907A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80D32-5C4F-8845-83FE-E02978A1C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AFA37F-0E3C-5246-8560-B79C6E199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0275EE-453B-FF43-A14A-77644A35B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4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CA59F-510D-FD45-924C-B68DDA3835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044700" y="569059"/>
            <a:ext cx="6510903" cy="500224"/>
          </a:xfrm>
        </p:spPr>
        <p:txBody>
          <a:bodyPr/>
          <a:lstStyle/>
          <a:p>
            <a:r>
              <a:rPr lang="en-US" dirty="0"/>
              <a:t>Speaker Disclosure Template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6EFA2-7B3D-BE4F-9431-927F8944EB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44521" y="1188674"/>
            <a:ext cx="6511082" cy="3954826"/>
          </a:xfrm>
        </p:spPr>
        <p:txBody>
          <a:bodyPr/>
          <a:lstStyle/>
          <a:p>
            <a:pPr marL="0" indent="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Relevant Financial Relationships:</a:t>
            </a:r>
            <a:b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</a:br>
            <a: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 (List relationships) </a:t>
            </a:r>
          </a:p>
          <a:p>
            <a:pPr marL="0" indent="-182880">
              <a:lnSpc>
                <a:spcPct val="100000"/>
              </a:lnSpc>
            </a:pPr>
            <a:endParaRPr lang="en-US" sz="1200" u="none" dirty="0">
              <a:solidFill>
                <a:srgbClr val="7A7D8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marL="0" indent="-18288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Relevant Nonfinancial Relationships:</a:t>
            </a:r>
            <a:b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</a:br>
            <a: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 (List relationships)</a:t>
            </a:r>
          </a:p>
          <a:p>
            <a:pPr marL="0" indent="-182880">
              <a:lnSpc>
                <a:spcPct val="100000"/>
              </a:lnSpc>
            </a:pPr>
            <a:endParaRPr lang="en-US" sz="1200" u="none" dirty="0">
              <a:solidFill>
                <a:srgbClr val="7A7D8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marL="0" indent="-18288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 will be discussing “off-label” uses of the following medications:</a:t>
            </a:r>
            <a:br>
              <a:rPr lang="en-US" sz="1200" b="1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</a:br>
            <a: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 (List medications)</a:t>
            </a:r>
          </a:p>
          <a:p>
            <a:pPr marL="0" indent="-182880">
              <a:lnSpc>
                <a:spcPct val="100000"/>
              </a:lnSpc>
            </a:pPr>
            <a: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(OR)</a:t>
            </a:r>
          </a:p>
          <a:p>
            <a:pPr marL="173038" indent="-173038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 have no actual or potential conflict of interest in relation to this    program/presentation.</a:t>
            </a:r>
          </a:p>
          <a:p>
            <a:pPr marL="114300" indent="182880">
              <a:lnSpc>
                <a:spcPct val="100000"/>
              </a:lnSpc>
            </a:pPr>
            <a:endParaRPr lang="en-US" sz="1200" u="none" dirty="0">
              <a:solidFill>
                <a:srgbClr val="7A7D8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u="none" dirty="0">
                <a:solidFill>
                  <a:srgbClr val="7A7D8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                     </a:t>
            </a:r>
            <a:r>
              <a:rPr lang="en-US" sz="1000" dirty="0">
                <a:highlight>
                  <a:srgbClr val="FFFF00"/>
                </a:highlight>
                <a:latin typeface="Montserrat" panose="00000500000000000000" pitchFamily="50" charset="0"/>
                <a:cs typeface="Arial" panose="020B0604020202020204" pitchFamily="34" charset="0"/>
              </a:rPr>
              <a:t>if speaking at a conference, th</a:t>
            </a:r>
            <a:r>
              <a:rPr lang="en-US" sz="1000" u="none" dirty="0">
                <a:solidFill>
                  <a:srgbClr val="7A7D81"/>
                </a:solidFill>
                <a:highlight>
                  <a:srgbClr val="FFFF00"/>
                </a:highlight>
                <a:latin typeface="Montserrat" panose="00000500000000000000" pitchFamily="50" charset="0"/>
                <a:cs typeface="Arial" panose="020B0604020202020204" pitchFamily="34" charset="0"/>
              </a:rPr>
              <a:t>is should be the first slide after the title page slide.</a:t>
            </a:r>
            <a:endParaRPr lang="en-US" sz="1000" dirty="0">
              <a:solidFill>
                <a:srgbClr val="7A7D81"/>
              </a:solidFill>
              <a:highlight>
                <a:srgbClr val="FFFF00"/>
              </a:highlight>
              <a:latin typeface="Montserrat" panose="00000500000000000000" pitchFamily="50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CA59F-510D-FD45-924C-B68DDA3835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044700" y="569059"/>
            <a:ext cx="6510903" cy="500224"/>
          </a:xfrm>
        </p:spPr>
        <p:txBody>
          <a:bodyPr/>
          <a:lstStyle/>
          <a:p>
            <a:r>
              <a:rPr lang="en-US" dirty="0"/>
              <a:t>Speaker Disclosure Template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56E4B-B47E-4167-B1B2-9B603A705D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44700" y="1189038"/>
            <a:ext cx="651033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Relevant Financial Relationships: </a:t>
            </a: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Major shareholders: List all companies or omit for no disclosure. </a:t>
            </a: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Grant/Research Support: List all companies or omit for no disclosure.</a:t>
            </a: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Speaker’s Bureau: List all companies or omit for no disclosure.</a:t>
            </a: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Consultant : List all companies or omit for no disclosure.</a:t>
            </a: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Other: List all companies or omit for no disclosure.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Relevant Nonfinancial Relationships:</a:t>
            </a:r>
          </a:p>
          <a:p>
            <a:pPr marL="0" marR="0" lvl="0" indent="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Non-salaried faculty member at XX institution.</a:t>
            </a:r>
          </a:p>
          <a:p>
            <a:pPr marL="0" marR="0" lvl="0" indent="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Serves on the editorial board or as reviewer for the XX journal.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</a:b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I will be discussing “off-label” uses of the following medications:</a:t>
            </a:r>
          </a:p>
          <a:p>
            <a:pPr marL="182563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List medications</a:t>
            </a:r>
          </a:p>
          <a:p>
            <a:pPr marL="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50" charset="0"/>
                <a:ea typeface="+mn-ea"/>
                <a:cs typeface="Arial" panose="020B0604020202020204" pitchFamily="34" charset="0"/>
              </a:rPr>
              <a:t>I have no actual or potential conflict of interest in relation to this program/presentation.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C41D5-20C3-4078-B455-5667AD17C47D}"/>
              </a:ext>
            </a:extLst>
          </p:cNvPr>
          <p:cNvSpPr txBox="1"/>
          <p:nvPr/>
        </p:nvSpPr>
        <p:spPr>
          <a:xfrm>
            <a:off x="2457449" y="4324743"/>
            <a:ext cx="59484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dirty="0">
                <a:highlight>
                  <a:srgbClr val="FFFF00"/>
                </a:highlight>
                <a:latin typeface="Montserrat" panose="00000500000000000000" pitchFamily="50" charset="0"/>
                <a:cs typeface="Arial" panose="020B0604020202020204" pitchFamily="34" charset="0"/>
              </a:rPr>
              <a:t>if speaking at a conference, th</a:t>
            </a:r>
            <a:r>
              <a:rPr lang="en-US" sz="1000" u="none" dirty="0">
                <a:highlight>
                  <a:srgbClr val="FFFF00"/>
                </a:highlight>
                <a:latin typeface="Montserrat" panose="00000500000000000000" pitchFamily="50" charset="0"/>
                <a:cs typeface="Arial" panose="020B0604020202020204" pitchFamily="34" charset="0"/>
              </a:rPr>
              <a:t>is should be the first slide after the title page slide.</a:t>
            </a:r>
            <a:endParaRPr lang="en-US" sz="1000" dirty="0">
              <a:highlight>
                <a:srgbClr val="FFFF00"/>
              </a:highlight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B01A9F84-088C-4337-BBFB-AF6688904221}"/>
    </a:ext>
  </a:extLst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9ED54A48-5CF6-47B0-8E2C-D5F79A178C26}"/>
    </a:ext>
  </a:extLst>
</a:theme>
</file>

<file path=ppt/theme/theme2.xml><?xml version="1.0" encoding="utf-8"?>
<a:theme xmlns:a="http://schemas.openxmlformats.org/drawingml/2006/main" name="Presentation intr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4814A6FF-E1CD-4D09-858F-A044D6A22C26}"/>
    </a:ext>
  </a:extLst>
</a:theme>
</file>

<file path=ppt/theme/theme3.xml><?xml version="1.0" encoding="utf-8"?>
<a:theme xmlns:a="http://schemas.openxmlformats.org/drawingml/2006/main" name="Presentation detail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638DAE7D-1142-49DC-BDB7-8765DEAA30E7}"/>
    </a:ext>
  </a:extLst>
</a:theme>
</file>

<file path=ppt/theme/theme4.xml><?xml version="1.0" encoding="utf-8"?>
<a:theme xmlns:a="http://schemas.openxmlformats.org/drawingml/2006/main" name="Content Se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9387EE1F-4E0E-4254-BF2C-DF56090DD4CF}"/>
    </a:ext>
  </a:extLst>
</a:theme>
</file>

<file path=ppt/theme/theme5.xml><?xml version="1.0" encoding="utf-8"?>
<a:theme xmlns:a="http://schemas.openxmlformats.org/drawingml/2006/main" name="Content Se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3FA7DAD2-C008-454A-BC6B-912A73D4F275}"/>
    </a:ext>
  </a:extLst>
</a:theme>
</file>

<file path=ppt/theme/theme6.xml><?xml version="1.0" encoding="utf-8"?>
<a:theme xmlns:a="http://schemas.openxmlformats.org/drawingml/2006/main" name="Content Set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7AD6BAFA-DBDF-4907-9559-F0C0D1C917B9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55AFCE0B-159B-477B-8BDE-038C979F47B0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AC41F86E-F9C6-498A-A559-344C24D14316}"/>
    </a:ext>
  </a:extLst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 template - Montserrat font 10-2022.potx" id="{C82EF63A-6420-49BE-8822-28EF84F4189D}" vid="{0FD04608-D38B-4A2C-89C7-EEE551ED999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D103C518D254DA9A66F40B0FC79F8" ma:contentTypeVersion="2" ma:contentTypeDescription="Create a new document." ma:contentTypeScope="" ma:versionID="d34125da04fccb5ea6ae6f6300ace381">
  <xsd:schema xmlns:xsd="http://www.w3.org/2001/XMLSchema" xmlns:xs="http://www.w3.org/2001/XMLSchema" xmlns:p="http://schemas.microsoft.com/office/2006/metadata/properties" xmlns:ns2="6737c1d5-96d8-4249-b273-221f26bce983" targetNamespace="http://schemas.microsoft.com/office/2006/metadata/properties" ma:root="true" ma:fieldsID="4cdff06436b7d6579bc2c129af24bdfa" ns2:_="">
    <xsd:import namespace="6737c1d5-96d8-4249-b273-221f26bce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7c1d5-96d8-4249-b273-221f26bce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F8581F-26A2-47F2-B91F-0595F99D1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37c1d5-96d8-4249-b273-221f26bce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820F68-8138-4A96-8777-FD312383FC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F6220B-5FD0-4858-B6F6-5170394A3B70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046da4d3-ba20-4986-879c-49e262eff745}" enabled="1" method="Standard" siteId="{9f693e63-5e9e-4ced-98a4-8ab28f9d0c2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Branded PowerPoint template - Montserrat font 10-2022</Template>
  <TotalTime>11</TotalTime>
  <Words>225</Words>
  <Application>Microsoft Office PowerPoint</Application>
  <PresentationFormat>On-screen Show (16:9)</PresentationFormat>
  <Paragraphs>25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Calibri</vt:lpstr>
      <vt:lpstr>Montserrat</vt:lpstr>
      <vt:lpstr>Montserrat Medium</vt:lpstr>
      <vt:lpstr>Montserrat SemiBold</vt:lpstr>
      <vt:lpstr>Cover slide</vt:lpstr>
      <vt:lpstr>Presentation intro</vt:lpstr>
      <vt:lpstr>Presentation details</vt:lpstr>
      <vt:lpstr>Content Set 1</vt:lpstr>
      <vt:lpstr>Content Set 2</vt:lpstr>
      <vt:lpstr>Content Set 3</vt:lpstr>
      <vt:lpstr>1_Custom Design</vt:lpstr>
      <vt:lpstr>4_Custom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Credgington</dc:creator>
  <cp:lastModifiedBy>Alex Credgington</cp:lastModifiedBy>
  <cp:revision>1</cp:revision>
  <dcterms:created xsi:type="dcterms:W3CDTF">2023-07-09T03:03:00Z</dcterms:created>
  <dcterms:modified xsi:type="dcterms:W3CDTF">2023-07-09T03:14:33Z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6da4d3-ba20-4986-879c-49e262eff745_Enabled">
    <vt:lpwstr>true</vt:lpwstr>
  </property>
  <property fmtid="{D5CDD505-2E9C-101B-9397-08002B2CF9AE}" pid="3" name="MSIP_Label_046da4d3-ba20-4986-879c-49e262eff745_SetDate">
    <vt:lpwstr>2021-12-02T23:29:17Z</vt:lpwstr>
  </property>
  <property fmtid="{D5CDD505-2E9C-101B-9397-08002B2CF9AE}" pid="4" name="MSIP_Label_046da4d3-ba20-4986-879c-49e262eff745_Method">
    <vt:lpwstr>Standard</vt:lpwstr>
  </property>
  <property fmtid="{D5CDD505-2E9C-101B-9397-08002B2CF9AE}" pid="5" name="MSIP_Label_046da4d3-ba20-4986-879c-49e262eff745_Name">
    <vt:lpwstr>Internal</vt:lpwstr>
  </property>
  <property fmtid="{D5CDD505-2E9C-101B-9397-08002B2CF9AE}" pid="6" name="MSIP_Label_046da4d3-ba20-4986-879c-49e262eff745_SiteId">
    <vt:lpwstr>9f693e63-5e9e-4ced-98a4-8ab28f9d0c2d</vt:lpwstr>
  </property>
  <property fmtid="{D5CDD505-2E9C-101B-9397-08002B2CF9AE}" pid="7" name="MSIP_Label_046da4d3-ba20-4986-879c-49e262eff745_ActionId">
    <vt:lpwstr>d14b97bf-1948-4a3b-a768-416a071b0847</vt:lpwstr>
  </property>
  <property fmtid="{D5CDD505-2E9C-101B-9397-08002B2CF9AE}" pid="8" name="MSIP_Label_046da4d3-ba20-4986-879c-49e262eff745_ContentBits">
    <vt:lpwstr>0</vt:lpwstr>
  </property>
  <property fmtid="{D5CDD505-2E9C-101B-9397-08002B2CF9AE}" pid="9" name="ContentTypeId">
    <vt:lpwstr>0x0101005C1D103C518D254DA9A66F40B0FC79F8</vt:lpwstr>
  </property>
</Properties>
</file>