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1B1C6E-76D7-4FEA-A711-E8997EC95075}" v="3" dt="2025-11-07T20:36:28.22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DD1B1C6E-76D7-4FEA-A711-E8997EC95075}"/>
    <pc:docChg chg="undo custSel modMainMaster">
      <pc:chgData name="Amelia Apfel" userId="5d481246-271b-4d67-93e2-3c5e21a983cc" providerId="ADAL" clId="{DD1B1C6E-76D7-4FEA-A711-E8997EC95075}" dt="2025-11-07T20:36:36.157" v="30" actId="1035"/>
      <pc:docMkLst>
        <pc:docMk/>
      </pc:docMkLst>
      <pc:sldMasterChg chg="modSp mod">
        <pc:chgData name="Amelia Apfel" userId="5d481246-271b-4d67-93e2-3c5e21a983cc" providerId="ADAL" clId="{DD1B1C6E-76D7-4FEA-A711-E8997EC95075}" dt="2025-11-07T20:36:01.200" v="8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DD1B1C6E-76D7-4FEA-A711-E8997EC95075}" dt="2025-11-07T20:36:01.200" v="8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DD1B1C6E-76D7-4FEA-A711-E8997EC95075}" dt="2025-11-07T20:36:36.157" v="30" actId="1035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DD1B1C6E-76D7-4FEA-A711-E8997EC95075}" dt="2025-11-07T20:36:36.157" v="30" actId="1035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DD1B1C6E-76D7-4FEA-A711-E8997EC95075}" dt="2025-11-07T20:36:16.078" v="17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DD1B1C6E-76D7-4FEA-A711-E8997EC95075}" dt="2025-11-07T20:36:16.078" v="17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91846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91846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91274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16</cp:revision>
  <dcterms:created xsi:type="dcterms:W3CDTF">2025-10-23T20:57:47Z</dcterms:created>
  <dcterms:modified xsi:type="dcterms:W3CDTF">2025-11-07T20:36:37Z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