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654FB7-6BC3-404B-AC8C-F5CCEC52E05D}" v="3" dt="2025-11-07T19:02:06.95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41654FB7-6BC3-404B-AC8C-F5CCEC52E05D}"/>
    <pc:docChg chg="modMainMaster">
      <pc:chgData name="Amelia Apfel" userId="5d481246-271b-4d67-93e2-3c5e21a983cc" providerId="ADAL" clId="{41654FB7-6BC3-404B-AC8C-F5CCEC52E05D}" dt="2025-11-07T19:02:09.479" v="15" actId="1038"/>
      <pc:docMkLst>
        <pc:docMk/>
      </pc:docMkLst>
      <pc:sldMasterChg chg="modSp mod">
        <pc:chgData name="Amelia Apfel" userId="5d481246-271b-4d67-93e2-3c5e21a983cc" providerId="ADAL" clId="{41654FB7-6BC3-404B-AC8C-F5CCEC52E05D}" dt="2025-11-07T19:01:38.711" v="4" actId="1037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41654FB7-6BC3-404B-AC8C-F5CCEC52E05D}" dt="2025-11-07T19:01:38.711" v="4" actId="1037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41654FB7-6BC3-404B-AC8C-F5CCEC52E05D}" dt="2025-11-07T19:02:09.479" v="15" actId="1038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41654FB7-6BC3-404B-AC8C-F5CCEC52E05D}" dt="2025-11-07T19:02:09.479" v="15" actId="1038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41654FB7-6BC3-404B-AC8C-F5CCEC52E05D}" dt="2025-11-07T19:01:54.224" v="9" actId="1037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41654FB7-6BC3-404B-AC8C-F5CCEC52E05D}" dt="2025-11-07T19:01:54.224" v="9" actId="1037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3560447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58300"/>
            <a:ext cx="3560447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168" y="9258300"/>
            <a:ext cx="359283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11</cp:revision>
  <dcterms:created xsi:type="dcterms:W3CDTF">2025-10-23T20:57:47Z</dcterms:created>
  <dcterms:modified xsi:type="dcterms:W3CDTF">2025-11-07T19:02:12Z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