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95EC36-6F4C-4182-AC16-F2DD6F0B917E}" v="3" dt="2025-11-05T22:24:48.44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57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6095EC36-6F4C-4182-AC16-F2DD6F0B917E}"/>
    <pc:docChg chg="modMainMaster">
      <pc:chgData name="Amelia Apfel" userId="5d481246-271b-4d67-93e2-3c5e21a983cc" providerId="ADAL" clId="{6095EC36-6F4C-4182-AC16-F2DD6F0B917E}" dt="2025-11-05T22:25:11.763" v="27" actId="1035"/>
      <pc:docMkLst>
        <pc:docMk/>
      </pc:docMkLst>
      <pc:sldMasterChg chg="modSp mod">
        <pc:chgData name="Amelia Apfel" userId="5d481246-271b-4d67-93e2-3c5e21a983cc" providerId="ADAL" clId="{6095EC36-6F4C-4182-AC16-F2DD6F0B917E}" dt="2025-11-05T22:25:11.763" v="27" actId="1035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6095EC36-6F4C-4182-AC16-F2DD6F0B917E}" dt="2025-11-05T22:25:11.763" v="27" actId="1035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6095EC36-6F4C-4182-AC16-F2DD6F0B917E}" dt="2025-11-05T22:24:52.936" v="23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6095EC36-6F4C-4182-AC16-F2DD6F0B917E}" dt="2025-11-05T22:24:52.936" v="23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6095EC36-6F4C-4182-AC16-F2DD6F0B917E}" dt="2025-11-05T22:25:03.546" v="24" actId="1036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6095EC36-6F4C-4182-AC16-F2DD6F0B917E}" dt="2025-11-05T22:25:03.546" v="24" actId="1036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2527936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228" y="9258300"/>
            <a:ext cx="252793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310813"/>
            <a:ext cx="255270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5</cp:revision>
  <dcterms:created xsi:type="dcterms:W3CDTF">2025-10-23T20:57:47Z</dcterms:created>
  <dcterms:modified xsi:type="dcterms:W3CDTF">2025-11-05T22:25:14Z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