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6C7D58-827A-4B59-A776-BC37D58DFD71}" v="3" dt="2025-11-07T18:49:18.17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046C7D58-827A-4B59-A776-BC37D58DFD71}"/>
    <pc:docChg chg="modMainMaster">
      <pc:chgData name="Amelia Apfel" userId="5d481246-271b-4d67-93e2-3c5e21a983cc" providerId="ADAL" clId="{046C7D58-827A-4B59-A776-BC37D58DFD71}" dt="2025-11-07T18:49:20.406" v="20" actId="1037"/>
      <pc:docMkLst>
        <pc:docMk/>
      </pc:docMkLst>
      <pc:sldMasterChg chg="modSp mod">
        <pc:chgData name="Amelia Apfel" userId="5d481246-271b-4d67-93e2-3c5e21a983cc" providerId="ADAL" clId="{046C7D58-827A-4B59-A776-BC37D58DFD71}" dt="2025-11-07T18:48:38.161" v="6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046C7D58-827A-4B59-A776-BC37D58DFD71}" dt="2025-11-07T18:48:38.161" v="6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046C7D58-827A-4B59-A776-BC37D58DFD71}" dt="2025-11-07T18:49:20.406" v="20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046C7D58-827A-4B59-A776-BC37D58DFD71}" dt="2025-11-07T18:49:20.406" v="20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046C7D58-827A-4B59-A776-BC37D58DFD71}" dt="2025-11-07T18:49:06.499" v="13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046C7D58-827A-4B59-A776-BC37D58DFD71}" dt="2025-11-07T18:49:06.499" v="13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79301"/>
            <a:ext cx="425958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79301"/>
            <a:ext cx="425958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334500"/>
            <a:ext cx="426910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7</cp:revision>
  <dcterms:created xsi:type="dcterms:W3CDTF">2025-10-23T20:57:47Z</dcterms:created>
  <dcterms:modified xsi:type="dcterms:W3CDTF">2025-11-07T18:49:23Z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