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1D430D-6D95-4193-9D9A-7A090C123831}" v="3" dt="2025-11-05T22:28:27.91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57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651D430D-6D95-4193-9D9A-7A090C123831}"/>
    <pc:docChg chg="modMainMaster">
      <pc:chgData name="Amelia Apfel" userId="5d481246-271b-4d67-93e2-3c5e21a983cc" providerId="ADAL" clId="{651D430D-6D95-4193-9D9A-7A090C123831}" dt="2025-11-05T22:28:36.263" v="9" actId="1035"/>
      <pc:docMkLst>
        <pc:docMk/>
      </pc:docMkLst>
      <pc:sldMasterChg chg="modSp mod">
        <pc:chgData name="Amelia Apfel" userId="5d481246-271b-4d67-93e2-3c5e21a983cc" providerId="ADAL" clId="{651D430D-6D95-4193-9D9A-7A090C123831}" dt="2025-11-05T22:28:17.794" v="3" actId="14100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651D430D-6D95-4193-9D9A-7A090C123831}" dt="2025-11-05T22:28:17.794" v="3" actId="14100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651D430D-6D95-4193-9D9A-7A090C123831}" dt="2025-11-05T22:28:36.263" v="9" actId="1035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651D430D-6D95-4193-9D9A-7A090C123831}" dt="2025-11-05T22:28:36.263" v="9" actId="1035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651D430D-6D95-4193-9D9A-7A090C123831}" dt="2025-11-05T22:28:10.265" v="2" actId="14100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651D430D-6D95-4193-9D9A-7A090C123831}" dt="2025-11-05T22:28:10.265" v="2" actId="14100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" y="9257631"/>
            <a:ext cx="4657738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" y="9284557"/>
            <a:ext cx="465773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462535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5</cp:revision>
  <dcterms:created xsi:type="dcterms:W3CDTF">2025-10-23T20:57:47Z</dcterms:created>
  <dcterms:modified xsi:type="dcterms:W3CDTF">2025-11-05T22:28:39Z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