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84A2F2-4A6F-4B2C-90B8-4C6C581DB15D}" v="3" dt="2025-11-07T20:32:08.86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348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1584A2F2-4A6F-4B2C-90B8-4C6C581DB15D}"/>
    <pc:docChg chg="modMainMaster">
      <pc:chgData name="Amelia Apfel" userId="5d481246-271b-4d67-93e2-3c5e21a983cc" providerId="ADAL" clId="{1584A2F2-4A6F-4B2C-90B8-4C6C581DB15D}" dt="2025-11-07T20:32:14.078" v="24" actId="1038"/>
      <pc:docMkLst>
        <pc:docMk/>
      </pc:docMkLst>
      <pc:sldMasterChg chg="modSp mod">
        <pc:chgData name="Amelia Apfel" userId="5d481246-271b-4d67-93e2-3c5e21a983cc" providerId="ADAL" clId="{1584A2F2-4A6F-4B2C-90B8-4C6C581DB15D}" dt="2025-11-07T20:31:38.920" v="6" actId="1037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1584A2F2-4A6F-4B2C-90B8-4C6C581DB15D}" dt="2025-11-07T20:31:38.920" v="6" actId="1037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1584A2F2-4A6F-4B2C-90B8-4C6C581DB15D}" dt="2025-11-07T20:32:14.078" v="24" actId="1038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1584A2F2-4A6F-4B2C-90B8-4C6C581DB15D}" dt="2025-11-07T20:32:14.078" v="24" actId="1038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modSp mod">
        <pc:chgData name="Amelia Apfel" userId="5d481246-271b-4d67-93e2-3c5e21a983cc" providerId="ADAL" clId="{1584A2F2-4A6F-4B2C-90B8-4C6C581DB15D}" dt="2025-11-07T20:31:55.237" v="13" actId="1037"/>
        <pc:sldMasterMkLst>
          <pc:docMk/>
          <pc:sldMasterMk cId="581072880" sldId="2147483680"/>
        </pc:sldMasterMkLst>
        <pc:picChg chg="mod">
          <ac:chgData name="Amelia Apfel" userId="5d481246-271b-4d67-93e2-3c5e21a983cc" providerId="ADAL" clId="{1584A2F2-4A6F-4B2C-90B8-4C6C581DB15D}" dt="2025-11-07T20:31:55.237" v="13" actId="1037"/>
          <ac:picMkLst>
            <pc:docMk/>
            <pc:sldMasterMk cId="581072880" sldId="2147483680"/>
            <ac:picMk id="2" creationId="{20BC8B1A-18A2-0EFE-32D6-FA31C0178A93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800" y="9258300"/>
            <a:ext cx="2764156" cy="45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0BC8B1A-18A2-0EFE-32D6-FA31C0178A9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800" y="9258300"/>
            <a:ext cx="276415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0084" y="9258300"/>
            <a:ext cx="274891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14</cp:revision>
  <dcterms:created xsi:type="dcterms:W3CDTF">2025-10-23T20:57:47Z</dcterms:created>
  <dcterms:modified xsi:type="dcterms:W3CDTF">2025-11-07T20:32:18Z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