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143F38-2BCE-4E09-B135-67FDE83C9989}" v="3" dt="2025-11-07T20:44:43.50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46143F38-2BCE-4E09-B135-67FDE83C9989}"/>
    <pc:docChg chg="custSel modMainMaster">
      <pc:chgData name="Amelia Apfel" userId="5d481246-271b-4d67-93e2-3c5e21a983cc" providerId="ADAL" clId="{46143F38-2BCE-4E09-B135-67FDE83C9989}" dt="2025-11-07T20:44:52.011" v="11" actId="1037"/>
      <pc:docMkLst>
        <pc:docMk/>
      </pc:docMkLst>
      <pc:sldMasterChg chg="modSp mod">
        <pc:chgData name="Amelia Apfel" userId="5d481246-271b-4d67-93e2-3c5e21a983cc" providerId="ADAL" clId="{46143F38-2BCE-4E09-B135-67FDE83C9989}" dt="2025-11-07T20:44:18.663" v="3" actId="1035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46143F38-2BCE-4E09-B135-67FDE83C9989}" dt="2025-11-07T20:44:18.663" v="3" actId="1035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46143F38-2BCE-4E09-B135-67FDE83C9989}" dt="2025-11-07T20:44:52.011" v="11" actId="1037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46143F38-2BCE-4E09-B135-67FDE83C9989}" dt="2025-11-07T20:44:52.011" v="11" actId="1037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addSp delSp modSp mod">
        <pc:chgData name="Amelia Apfel" userId="5d481246-271b-4d67-93e2-3c5e21a983cc" providerId="ADAL" clId="{46143F38-2BCE-4E09-B135-67FDE83C9989}" dt="2025-11-07T20:44:29.957" v="5"/>
        <pc:sldMasterMkLst>
          <pc:docMk/>
          <pc:sldMasterMk cId="581072880" sldId="2147483680"/>
        </pc:sldMasterMkLst>
        <pc:picChg chg="add mod">
          <ac:chgData name="Amelia Apfel" userId="5d481246-271b-4d67-93e2-3c5e21a983cc" providerId="ADAL" clId="{46143F38-2BCE-4E09-B135-67FDE83C9989}" dt="2025-11-07T20:44:29.957" v="5"/>
          <ac:picMkLst>
            <pc:docMk/>
            <pc:sldMasterMk cId="581072880" sldId="2147483680"/>
            <ac:picMk id="2" creationId="{0BDE6D7C-8775-DD13-5E7E-469831753437}"/>
          </ac:picMkLst>
        </pc:picChg>
        <pc:picChg chg="del">
          <ac:chgData name="Amelia Apfel" userId="5d481246-271b-4d67-93e2-3c5e21a983cc" providerId="ADAL" clId="{46143F38-2BCE-4E09-B135-67FDE83C9989}" dt="2025-11-07T20:44:29.564" v="4" actId="478"/>
          <ac:picMkLst>
            <pc:docMk/>
            <pc:sldMasterMk cId="581072880" sldId="2147483680"/>
            <ac:picMk id="3" creationId="{0FF0319B-7993-D8FD-6D92-B9207AFE9CB9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370" y="8877300"/>
            <a:ext cx="3387091" cy="914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320" y="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BDE6D7C-8775-DD13-5E7E-46983175343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370" y="8877300"/>
            <a:ext cx="338709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00" y="8877300"/>
            <a:ext cx="341185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6</cp:revision>
  <dcterms:created xsi:type="dcterms:W3CDTF">2025-10-23T20:57:47Z</dcterms:created>
  <dcterms:modified xsi:type="dcterms:W3CDTF">2025-11-07T20:44:59Z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