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0691C5-7485-42DB-AC8C-5A1B4CCFA2D1}" v="4" dt="2025-11-05T22:32:43.47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57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800691C5-7485-42DB-AC8C-5A1B4CCFA2D1}"/>
    <pc:docChg chg="modMainMaster">
      <pc:chgData name="Amelia Apfel" userId="5d481246-271b-4d67-93e2-3c5e21a983cc" providerId="ADAL" clId="{800691C5-7485-42DB-AC8C-5A1B4CCFA2D1}" dt="2025-11-05T22:32:43.478" v="3" actId="14826"/>
      <pc:docMkLst>
        <pc:docMk/>
      </pc:docMkLst>
      <pc:sldMasterChg chg="modSp">
        <pc:chgData name="Amelia Apfel" userId="5d481246-271b-4d67-93e2-3c5e21a983cc" providerId="ADAL" clId="{800691C5-7485-42DB-AC8C-5A1B4CCFA2D1}" dt="2025-11-05T22:32:09.723" v="1" actId="14826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800691C5-7485-42DB-AC8C-5A1B4CCFA2D1}" dt="2025-11-05T22:32:09.723" v="1" actId="14826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">
        <pc:chgData name="Amelia Apfel" userId="5d481246-271b-4d67-93e2-3c5e21a983cc" providerId="ADAL" clId="{800691C5-7485-42DB-AC8C-5A1B4CCFA2D1}" dt="2025-11-05T22:32:43.478" v="3" actId="14826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800691C5-7485-42DB-AC8C-5A1B4CCFA2D1}" dt="2025-11-05T22:32:43.478" v="3" actId="14826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">
        <pc:chgData name="Amelia Apfel" userId="5d481246-271b-4d67-93e2-3c5e21a983cc" providerId="ADAL" clId="{800691C5-7485-42DB-AC8C-5A1B4CCFA2D1}" dt="2025-11-05T22:32:26.128" v="2" actId="14826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800691C5-7485-42DB-AC8C-5A1B4CCFA2D1}" dt="2025-11-05T22:32:26.128" v="2" actId="14826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321" y="9257631"/>
            <a:ext cx="4606293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321" y="9284557"/>
            <a:ext cx="460629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769"/>
            <a:ext cx="4625353" cy="45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6</cp:revision>
  <dcterms:created xsi:type="dcterms:W3CDTF">2025-10-23T20:57:47Z</dcterms:created>
  <dcterms:modified xsi:type="dcterms:W3CDTF">2025-11-05T22:32:45Z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