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D4DFE-7455-4F1A-8F43-C97426C28818}" v="3" dt="2025-11-07T18:59:34.22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A7FD4DFE-7455-4F1A-8F43-C97426C28818}"/>
    <pc:docChg chg="modMainMaster">
      <pc:chgData name="Amelia Apfel" userId="5d481246-271b-4d67-93e2-3c5e21a983cc" providerId="ADAL" clId="{A7FD4DFE-7455-4F1A-8F43-C97426C28818}" dt="2025-11-07T18:59:35.667" v="8" actId="1036"/>
      <pc:docMkLst>
        <pc:docMk/>
      </pc:docMkLst>
      <pc:sldMasterChg chg="modSp mod">
        <pc:chgData name="Amelia Apfel" userId="5d481246-271b-4d67-93e2-3c5e21a983cc" providerId="ADAL" clId="{A7FD4DFE-7455-4F1A-8F43-C97426C28818}" dt="2025-11-07T18:59:04.881" v="2" actId="1036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A7FD4DFE-7455-4F1A-8F43-C97426C28818}" dt="2025-11-07T18:59:04.881" v="2" actId="1036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A7FD4DFE-7455-4F1A-8F43-C97426C28818}" dt="2025-11-07T18:59:35.667" v="8" actId="1036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A7FD4DFE-7455-4F1A-8F43-C97426C28818}" dt="2025-11-07T18:59:35.667" v="8" actId="1036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A7FD4DFE-7455-4F1A-8F43-C97426C28818}" dt="2025-11-07T18:59:23.474" v="5" actId="1036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A7FD4DFE-7455-4F1A-8F43-C97426C28818}" dt="2025-11-07T18:59:23.474" v="5" actId="1036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648" y="9258300"/>
            <a:ext cx="403860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648" y="9258300"/>
            <a:ext cx="403860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55" y="9258300"/>
            <a:ext cx="405765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10</cp:revision>
  <dcterms:created xsi:type="dcterms:W3CDTF">2025-10-23T20:57:47Z</dcterms:created>
  <dcterms:modified xsi:type="dcterms:W3CDTF">2025-11-07T18:59:39Z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