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5BEA39-33BB-471D-A8AF-90D6B64AD8C6}" v="3" dt="2025-11-07T20:34:40.23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265BEA39-33BB-471D-A8AF-90D6B64AD8C6}"/>
    <pc:docChg chg="modMainMaster">
      <pc:chgData name="Amelia Apfel" userId="5d481246-271b-4d67-93e2-3c5e21a983cc" providerId="ADAL" clId="{265BEA39-33BB-471D-A8AF-90D6B64AD8C6}" dt="2025-11-07T20:34:43.041" v="30" actId="1035"/>
      <pc:docMkLst>
        <pc:docMk/>
      </pc:docMkLst>
      <pc:sldMasterChg chg="modSp mod">
        <pc:chgData name="Amelia Apfel" userId="5d481246-271b-4d67-93e2-3c5e21a983cc" providerId="ADAL" clId="{265BEA39-33BB-471D-A8AF-90D6B64AD8C6}" dt="2025-11-07T20:34:12.441" v="10" actId="1038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265BEA39-33BB-471D-A8AF-90D6B64AD8C6}" dt="2025-11-07T20:34:12.441" v="10" actId="1038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265BEA39-33BB-471D-A8AF-90D6B64AD8C6}" dt="2025-11-07T20:34:43.041" v="30" actId="1035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265BEA39-33BB-471D-A8AF-90D6B64AD8C6}" dt="2025-11-07T20:34:43.041" v="30" actId="1035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265BEA39-33BB-471D-A8AF-90D6B64AD8C6}" dt="2025-11-07T20:34:28.521" v="19" actId="1038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265BEA39-33BB-471D-A8AF-90D6B64AD8C6}" dt="2025-11-07T20:34:28.521" v="19" actId="1038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18" y="9258300"/>
            <a:ext cx="395478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18" y="9258300"/>
            <a:ext cx="395478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083" y="9258300"/>
            <a:ext cx="396811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15</cp:revision>
  <dcterms:created xsi:type="dcterms:W3CDTF">2025-10-23T20:57:47Z</dcterms:created>
  <dcterms:modified xsi:type="dcterms:W3CDTF">2025-11-07T20:34:44Z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