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36700F-F4F2-464B-8AFC-29F9B0D53F3D}" v="3" dt="2025-11-06T18:56:02.989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548" y="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A836700F-F4F2-464B-8AFC-29F9B0D53F3D}"/>
    <pc:docChg chg="modMainMaster">
      <pc:chgData name="Amelia Apfel" userId="5d481246-271b-4d67-93e2-3c5e21a983cc" providerId="ADAL" clId="{A836700F-F4F2-464B-8AFC-29F9B0D53F3D}" dt="2025-11-06T18:56:06.184" v="33" actId="1037"/>
      <pc:docMkLst>
        <pc:docMk/>
      </pc:docMkLst>
      <pc:sldMasterChg chg="modSp mod">
        <pc:chgData name="Amelia Apfel" userId="5d481246-271b-4d67-93e2-3c5e21a983cc" providerId="ADAL" clId="{A836700F-F4F2-464B-8AFC-29F9B0D53F3D}" dt="2025-11-06T18:55:31.130" v="10" actId="1037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A836700F-F4F2-464B-8AFC-29F9B0D53F3D}" dt="2025-11-06T18:55:31.130" v="10" actId="1037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A836700F-F4F2-464B-8AFC-29F9B0D53F3D}" dt="2025-11-06T18:56:06.184" v="33" actId="1037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A836700F-F4F2-464B-8AFC-29F9B0D53F3D}" dt="2025-11-06T18:56:06.184" v="33" actId="1037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A836700F-F4F2-464B-8AFC-29F9B0D53F3D}" dt="2025-11-06T18:55:53.168" v="21" actId="1037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A836700F-F4F2-464B-8AFC-29F9B0D53F3D}" dt="2025-11-06T18:55:53.168" v="21" actId="1037"/>
          <ac:picMkLst>
            <pc:docMk/>
            <pc:sldMasterMk cId="581072880" sldId="2147483680"/>
            <ac:picMk id="3" creationId="{0FF0319B-7993-D8FD-6D92-B9207AFE9CB9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44075"/>
            <a:ext cx="2941322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F0319B-7993-D8FD-6D92-B9207AFE9CB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71001"/>
            <a:ext cx="294132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310813"/>
            <a:ext cx="294132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5</cp:revision>
  <dcterms:created xsi:type="dcterms:W3CDTF">2025-10-23T20:57:47Z</dcterms:created>
  <dcterms:modified xsi:type="dcterms:W3CDTF">2025-11-06T18:56:10Z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