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969C91-9903-4EDF-B933-B2C0F006CFAD}" v="3" dt="2025-11-07T20:38:25.511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348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6E969C91-9903-4EDF-B933-B2C0F006CFAD}"/>
    <pc:docChg chg="modMainMaster">
      <pc:chgData name="Amelia Apfel" userId="5d481246-271b-4d67-93e2-3c5e21a983cc" providerId="ADAL" clId="{6E969C91-9903-4EDF-B933-B2C0F006CFAD}" dt="2025-11-07T20:38:26.516" v="8" actId="1037"/>
      <pc:docMkLst>
        <pc:docMk/>
      </pc:docMkLst>
      <pc:sldMasterChg chg="modSp mod">
        <pc:chgData name="Amelia Apfel" userId="5d481246-271b-4d67-93e2-3c5e21a983cc" providerId="ADAL" clId="{6E969C91-9903-4EDF-B933-B2C0F006CFAD}" dt="2025-11-07T20:38:01.947" v="2" actId="1037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6E969C91-9903-4EDF-B933-B2C0F006CFAD}" dt="2025-11-07T20:38:01.947" v="2" actId="1037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6E969C91-9903-4EDF-B933-B2C0F006CFAD}" dt="2025-11-07T20:38:26.516" v="8" actId="1037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6E969C91-9903-4EDF-B933-B2C0F006CFAD}" dt="2025-11-07T20:38:26.516" v="8" actId="1037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 mod">
        <pc:chgData name="Amelia Apfel" userId="5d481246-271b-4d67-93e2-3c5e21a983cc" providerId="ADAL" clId="{6E969C91-9903-4EDF-B933-B2C0F006CFAD}" dt="2025-11-07T20:38:15.375" v="5" actId="1037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6E969C91-9903-4EDF-B933-B2C0F006CFAD}" dt="2025-11-07T20:38:15.375" v="5" actId="1037"/>
          <ac:picMkLst>
            <pc:docMk/>
            <pc:sldMasterMk cId="581072880" sldId="2147483680"/>
            <ac:picMk id="2" creationId="{20BC8B1A-18A2-0EFE-32D6-FA31C0178A93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58300"/>
            <a:ext cx="2701291" cy="45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BC8B1A-18A2-0EFE-32D6-FA31C0178A9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58300"/>
            <a:ext cx="2701291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58300"/>
            <a:ext cx="268795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17</cp:revision>
  <dcterms:created xsi:type="dcterms:W3CDTF">2025-10-23T20:57:47Z</dcterms:created>
  <dcterms:modified xsi:type="dcterms:W3CDTF">2025-11-07T20:38:26Z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