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D72B5C-00E2-46B3-8EA5-F847A8EBBEC5}" v="3" dt="2025-11-07T20:24:41.79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85D72B5C-00E2-46B3-8EA5-F847A8EBBEC5}"/>
    <pc:docChg chg="modMainMaster">
      <pc:chgData name="Amelia Apfel" userId="5d481246-271b-4d67-93e2-3c5e21a983cc" providerId="ADAL" clId="{85D72B5C-00E2-46B3-8EA5-F847A8EBBEC5}" dt="2025-11-07T20:24:46.466" v="27" actId="1035"/>
      <pc:docMkLst>
        <pc:docMk/>
      </pc:docMkLst>
      <pc:sldMasterChg chg="modSp mod">
        <pc:chgData name="Amelia Apfel" userId="5d481246-271b-4d67-93e2-3c5e21a983cc" providerId="ADAL" clId="{85D72B5C-00E2-46B3-8EA5-F847A8EBBEC5}" dt="2025-11-07T20:24:05.569" v="9" actId="1035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85D72B5C-00E2-46B3-8EA5-F847A8EBBEC5}" dt="2025-11-07T20:24:05.569" v="9" actId="1035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85D72B5C-00E2-46B3-8EA5-F847A8EBBEC5}" dt="2025-11-07T20:24:46.466" v="27" actId="1035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85D72B5C-00E2-46B3-8EA5-F847A8EBBEC5}" dt="2025-11-07T20:24:46.466" v="27" actId="1035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85D72B5C-00E2-46B3-8EA5-F847A8EBBEC5}" dt="2025-11-07T20:24:30.761" v="17" actId="1036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85D72B5C-00E2-46B3-8EA5-F847A8EBBEC5}" dt="2025-11-07T20:24:30.761" v="17" actId="1036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8" y="9258300"/>
            <a:ext cx="3810002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8" y="9258300"/>
            <a:ext cx="381000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263" y="9258300"/>
            <a:ext cx="382333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13</cp:revision>
  <dcterms:created xsi:type="dcterms:W3CDTF">2025-10-23T20:57:47Z</dcterms:created>
  <dcterms:modified xsi:type="dcterms:W3CDTF">2025-11-07T20:24:53Z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