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BE788-3A85-4017-A3E8-A5429E60112F}" v="3" dt="2025-11-07T19:13:46.63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42EBE788-3A85-4017-A3E8-A5429E60112F}"/>
    <pc:docChg chg="modMainMaster">
      <pc:chgData name="Amelia Apfel" userId="5d481246-271b-4d67-93e2-3c5e21a983cc" providerId="ADAL" clId="{42EBE788-3A85-4017-A3E8-A5429E60112F}" dt="2025-11-07T19:13:56.522" v="78" actId="1037"/>
      <pc:docMkLst>
        <pc:docMk/>
      </pc:docMkLst>
      <pc:sldMasterChg chg="modSp mod">
        <pc:chgData name="Amelia Apfel" userId="5d481246-271b-4d67-93e2-3c5e21a983cc" providerId="ADAL" clId="{42EBE788-3A85-4017-A3E8-A5429E60112F}" dt="2025-11-07T19:13:10.362" v="24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42EBE788-3A85-4017-A3E8-A5429E60112F}" dt="2025-11-07T19:13:10.362" v="24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42EBE788-3A85-4017-A3E8-A5429E60112F}" dt="2025-11-07T19:13:56.522" v="78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42EBE788-3A85-4017-A3E8-A5429E60112F}" dt="2025-11-07T19:13:56.522" v="78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42EBE788-3A85-4017-A3E8-A5429E60112F}" dt="2025-11-07T19:13:34.547" v="51" actId="1038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42EBE788-3A85-4017-A3E8-A5429E60112F}" dt="2025-11-07T19:13:34.547" v="51" actId="1038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877300"/>
            <a:ext cx="3068952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648" y="8877300"/>
            <a:ext cx="306895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877300"/>
            <a:ext cx="305942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12</cp:revision>
  <dcterms:created xsi:type="dcterms:W3CDTF">2025-10-23T20:57:47Z</dcterms:created>
  <dcterms:modified xsi:type="dcterms:W3CDTF">2025-11-07T19:13:59Z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