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28F711-B91A-4AD1-AACE-A50C366BE2DB}" v="6" dt="2025-10-29T19:11:42.71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74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F328F711-B91A-4AD1-AACE-A50C366BE2DB}"/>
    <pc:docChg chg="undo custSel modMainMaster">
      <pc:chgData name="Amelia Apfel" userId="5d481246-271b-4d67-93e2-3c5e21a983cc" providerId="ADAL" clId="{F328F711-B91A-4AD1-AACE-A50C366BE2DB}" dt="2025-10-29T19:52:45.772" v="70" actId="1076"/>
      <pc:docMkLst>
        <pc:docMk/>
      </pc:docMkLst>
      <pc:sldMasterChg chg="addSp delSp modSp mod">
        <pc:chgData name="Amelia Apfel" userId="5d481246-271b-4d67-93e2-3c5e21a983cc" providerId="ADAL" clId="{F328F711-B91A-4AD1-AACE-A50C366BE2DB}" dt="2025-10-29T19:50:14.093" v="66" actId="14100"/>
        <pc:sldMasterMkLst>
          <pc:docMk/>
          <pc:sldMasterMk cId="0" sldId="2147483648"/>
        </pc:sldMasterMkLst>
        <pc:spChg chg="del">
          <ac:chgData name="Amelia Apfel" userId="5d481246-271b-4d67-93e2-3c5e21a983cc" providerId="ADAL" clId="{F328F711-B91A-4AD1-AACE-A50C366BE2DB}" dt="2025-10-29T19:10:22.812" v="51" actId="478"/>
          <ac:spMkLst>
            <pc:docMk/>
            <pc:sldMasterMk cId="0" sldId="2147483648"/>
            <ac:spMk id="13" creationId="{36093762-C7DA-1132-DA29-6DAE73C57DB7}"/>
          </ac:spMkLst>
        </pc:spChg>
        <pc:spChg chg="del topLvl">
          <ac:chgData name="Amelia Apfel" userId="5d481246-271b-4d67-93e2-3c5e21a983cc" providerId="ADAL" clId="{F328F711-B91A-4AD1-AACE-A50C366BE2DB}" dt="2025-10-29T19:10:28.510" v="54" actId="478"/>
          <ac:spMkLst>
            <pc:docMk/>
            <pc:sldMasterMk cId="0" sldId="2147483648"/>
            <ac:spMk id="14" creationId="{5456302F-3F17-D1F8-79E0-A82C87F22B09}"/>
          </ac:spMkLst>
        </pc:spChg>
        <pc:grpChg chg="add del mod">
          <ac:chgData name="Amelia Apfel" userId="5d481246-271b-4d67-93e2-3c5e21a983cc" providerId="ADAL" clId="{F328F711-B91A-4AD1-AACE-A50C366BE2DB}" dt="2025-10-29T19:10:28.510" v="54" actId="478"/>
          <ac:grpSpMkLst>
            <pc:docMk/>
            <pc:sldMasterMk cId="0" sldId="2147483648"/>
            <ac:grpSpMk id="11" creationId="{0751280C-8DBC-B24B-E514-1B0E9FFD382F}"/>
          </ac:grpSpMkLst>
        </pc:grpChg>
        <pc:picChg chg="add mod">
          <ac:chgData name="Amelia Apfel" userId="5d481246-271b-4d67-93e2-3c5e21a983cc" providerId="ADAL" clId="{F328F711-B91A-4AD1-AACE-A50C366BE2DB}" dt="2025-10-29T19:10:18.945" v="49" actId="14100"/>
          <ac:picMkLst>
            <pc:docMk/>
            <pc:sldMasterMk cId="0" sldId="2147483648"/>
            <ac:picMk id="3" creationId="{688EF14A-FD6D-61DD-7D4B-90404EB9AD68}"/>
          </ac:picMkLst>
        </pc:picChg>
        <pc:picChg chg="add mod">
          <ac:chgData name="Amelia Apfel" userId="5d481246-271b-4d67-93e2-3c5e21a983cc" providerId="ADAL" clId="{F328F711-B91A-4AD1-AACE-A50C366BE2DB}" dt="2025-10-29T19:50:14.093" v="66" actId="14100"/>
          <ac:picMkLst>
            <pc:docMk/>
            <pc:sldMasterMk cId="0" sldId="2147483648"/>
            <ac:picMk id="5" creationId="{B101E9B4-A568-C041-A45B-6378EBE356A5}"/>
          </ac:picMkLst>
        </pc:picChg>
        <pc:picChg chg="topLvl">
          <ac:chgData name="Amelia Apfel" userId="5d481246-271b-4d67-93e2-3c5e21a983cc" providerId="ADAL" clId="{F328F711-B91A-4AD1-AACE-A50C366BE2DB}" dt="2025-10-29T19:10:28.510" v="54" actId="478"/>
          <ac:picMkLst>
            <pc:docMk/>
            <pc:sldMasterMk cId="0" sldId="2147483648"/>
            <ac:picMk id="12" creationId="{00F83245-D5DD-3217-9147-1ECA604277B9}"/>
          </ac:picMkLst>
        </pc:picChg>
      </pc:sldMasterChg>
      <pc:sldMasterChg chg="addSp delSp modSp mod">
        <pc:chgData name="Amelia Apfel" userId="5d481246-271b-4d67-93e2-3c5e21a983cc" providerId="ADAL" clId="{F328F711-B91A-4AD1-AACE-A50C366BE2DB}" dt="2025-10-29T19:11:28.913" v="60" actId="1076"/>
        <pc:sldMasterMkLst>
          <pc:docMk/>
          <pc:sldMasterMk cId="998491031" sldId="2147483667"/>
        </pc:sldMasterMkLst>
        <pc:picChg chg="add mod">
          <ac:chgData name="Amelia Apfel" userId="5d481246-271b-4d67-93e2-3c5e21a983cc" providerId="ADAL" clId="{F328F711-B91A-4AD1-AACE-A50C366BE2DB}" dt="2025-10-29T19:11:28.913" v="60" actId="1076"/>
          <ac:picMkLst>
            <pc:docMk/>
            <pc:sldMasterMk cId="998491031" sldId="2147483667"/>
            <ac:picMk id="5" creationId="{A2A664FB-FA88-6802-07EF-9E32C8478D99}"/>
          </ac:picMkLst>
        </pc:picChg>
        <pc:picChg chg="del">
          <ac:chgData name="Amelia Apfel" userId="5d481246-271b-4d67-93e2-3c5e21a983cc" providerId="ADAL" clId="{F328F711-B91A-4AD1-AACE-A50C366BE2DB}" dt="2025-10-29T19:06:45.693" v="31" actId="478"/>
          <ac:picMkLst>
            <pc:docMk/>
            <pc:sldMasterMk cId="998491031" sldId="2147483667"/>
            <ac:picMk id="8" creationId="{FC1A1304-CCC6-F6FD-0F7C-F7A12BFFD283}"/>
          </ac:picMkLst>
        </pc:picChg>
      </pc:sldMasterChg>
      <pc:sldMasterChg chg="addSp modSp mod modSldLayout">
        <pc:chgData name="Amelia Apfel" userId="5d481246-271b-4d67-93e2-3c5e21a983cc" providerId="ADAL" clId="{F328F711-B91A-4AD1-AACE-A50C366BE2DB}" dt="2025-10-29T19:52:45.772" v="70" actId="1076"/>
        <pc:sldMasterMkLst>
          <pc:docMk/>
          <pc:sldMasterMk cId="581072880" sldId="2147483680"/>
        </pc:sldMasterMkLst>
        <pc:grpChg chg="mod">
          <ac:chgData name="Amelia Apfel" userId="5d481246-271b-4d67-93e2-3c5e21a983cc" providerId="ADAL" clId="{F328F711-B91A-4AD1-AACE-A50C366BE2DB}" dt="2025-10-29T19:51:52.312" v="69" actId="1076"/>
          <ac:grpSpMkLst>
            <pc:docMk/>
            <pc:sldMasterMk cId="581072880" sldId="2147483680"/>
            <ac:grpSpMk id="7" creationId="{ECA41809-53AF-FEAD-D864-1AB2841A7EF0}"/>
          </ac:grpSpMkLst>
        </pc:grpChg>
        <pc:picChg chg="add mod">
          <ac:chgData name="Amelia Apfel" userId="5d481246-271b-4d67-93e2-3c5e21a983cc" providerId="ADAL" clId="{F328F711-B91A-4AD1-AACE-A50C366BE2DB}" dt="2025-10-29T19:52:45.772" v="70" actId="1076"/>
          <ac:picMkLst>
            <pc:docMk/>
            <pc:sldMasterMk cId="581072880" sldId="2147483680"/>
            <ac:picMk id="3" creationId="{0FF0319B-7993-D8FD-6D92-B9207AFE9CB9}"/>
          </ac:picMkLst>
        </pc:picChg>
        <pc:sldLayoutChg chg="addSp delSp modSp mod">
          <pc:chgData name="Amelia Apfel" userId="5d481246-271b-4d67-93e2-3c5e21a983cc" providerId="ADAL" clId="{F328F711-B91A-4AD1-AACE-A50C366BE2DB}" dt="2025-10-29T18:59:28.649" v="30" actId="478"/>
          <pc:sldLayoutMkLst>
            <pc:docMk/>
            <pc:sldMasterMk cId="581072880" sldId="2147483680"/>
            <pc:sldLayoutMk cId="2861669118" sldId="2147483681"/>
          </pc:sldLayoutMkLst>
          <pc:spChg chg="add del mod">
            <ac:chgData name="Amelia Apfel" userId="5d481246-271b-4d67-93e2-3c5e21a983cc" providerId="ADAL" clId="{F328F711-B91A-4AD1-AACE-A50C366BE2DB}" dt="2025-10-29T18:59:28.649" v="30" actId="478"/>
            <ac:spMkLst>
              <pc:docMk/>
              <pc:sldMasterMk cId="581072880" sldId="2147483680"/>
              <pc:sldLayoutMk cId="2861669118" sldId="2147483681"/>
              <ac:spMk id="2" creationId="{5D064BC3-ABB7-7D96-60B4-4617FFAFA5EA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10/29/2025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244075"/>
            <a:ext cx="4381503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F0319B-7993-D8FD-6D92-B9207AFE9CB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271001"/>
            <a:ext cx="4381503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88" y="9310813"/>
            <a:ext cx="4461513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4</cp:revision>
  <dcterms:created xsi:type="dcterms:W3CDTF">2025-10-23T20:57:47Z</dcterms:created>
  <dcterms:modified xsi:type="dcterms:W3CDTF">2025-10-29T19:52:55Z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